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5"/>
  </p:sldMasterIdLst>
  <p:notesMasterIdLst>
    <p:notesMasterId r:id="rId53"/>
  </p:notesMasterIdLst>
  <p:sldIdLst>
    <p:sldId id="325" r:id="rId6"/>
    <p:sldId id="565" r:id="rId7"/>
    <p:sldId id="324" r:id="rId8"/>
    <p:sldId id="275" r:id="rId9"/>
    <p:sldId id="296" r:id="rId10"/>
    <p:sldId id="472" r:id="rId11"/>
    <p:sldId id="326" r:id="rId12"/>
    <p:sldId id="311" r:id="rId13"/>
    <p:sldId id="543" r:id="rId14"/>
    <p:sldId id="319" r:id="rId15"/>
    <p:sldId id="467" r:id="rId16"/>
    <p:sldId id="468" r:id="rId17"/>
    <p:sldId id="547" r:id="rId18"/>
    <p:sldId id="420" r:id="rId19"/>
    <p:sldId id="479" r:id="rId20"/>
    <p:sldId id="548" r:id="rId21"/>
    <p:sldId id="478" r:id="rId22"/>
    <p:sldId id="477" r:id="rId23"/>
    <p:sldId id="542" r:id="rId24"/>
    <p:sldId id="470" r:id="rId25"/>
    <p:sldId id="538" r:id="rId26"/>
    <p:sldId id="465" r:id="rId27"/>
    <p:sldId id="323" r:id="rId28"/>
    <p:sldId id="316" r:id="rId29"/>
    <p:sldId id="529" r:id="rId30"/>
    <p:sldId id="321" r:id="rId31"/>
    <p:sldId id="541" r:id="rId32"/>
    <p:sldId id="293" r:id="rId33"/>
    <p:sldId id="527" r:id="rId34"/>
    <p:sldId id="564" r:id="rId35"/>
    <p:sldId id="476" r:id="rId36"/>
    <p:sldId id="540" r:id="rId37"/>
    <p:sldId id="474" r:id="rId38"/>
    <p:sldId id="261" r:id="rId39"/>
    <p:sldId id="309" r:id="rId40"/>
    <p:sldId id="544" r:id="rId41"/>
    <p:sldId id="554" r:id="rId42"/>
    <p:sldId id="549" r:id="rId43"/>
    <p:sldId id="555" r:id="rId44"/>
    <p:sldId id="556" r:id="rId45"/>
    <p:sldId id="558" r:id="rId46"/>
    <p:sldId id="559" r:id="rId47"/>
    <p:sldId id="560" r:id="rId48"/>
    <p:sldId id="561" r:id="rId49"/>
    <p:sldId id="562" r:id="rId50"/>
    <p:sldId id="557" r:id="rId51"/>
    <p:sldId id="552" r:id="rId5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formation for the trainer" id="{68CA3267-FC59-4630-BD70-D6A9D429C374}">
          <p14:sldIdLst>
            <p14:sldId id="325"/>
            <p14:sldId id="565"/>
            <p14:sldId id="324"/>
          </p14:sldIdLst>
        </p14:section>
        <p14:section name="START Training" id="{7106CACE-DC77-4A74-A192-47912F1C9C42}">
          <p14:sldIdLst>
            <p14:sldId id="275"/>
          </p14:sldIdLst>
        </p14:section>
        <p14:section name="Introduction" id="{42349492-CF58-48C9-8928-1C14D596A085}">
          <p14:sldIdLst>
            <p14:sldId id="296"/>
            <p14:sldId id="472"/>
            <p14:sldId id="326"/>
          </p14:sldIdLst>
        </p14:section>
        <p14:section name="Key introductory concepts" id="{12BD6630-5A3E-4C2E-8F0D-E99F95888CC3}">
          <p14:sldIdLst>
            <p14:sldId id="311"/>
            <p14:sldId id="543"/>
            <p14:sldId id="319"/>
          </p14:sldIdLst>
        </p14:section>
        <p14:section name="Why save energy?" id="{B33B69BB-DFBB-4249-BAEA-70F4A4D3705F}">
          <p14:sldIdLst>
            <p14:sldId id="467"/>
            <p14:sldId id="468"/>
            <p14:sldId id="547"/>
            <p14:sldId id="420"/>
            <p14:sldId id="479"/>
            <p14:sldId id="548"/>
            <p14:sldId id="478"/>
          </p14:sldIdLst>
        </p14:section>
        <p14:section name="Why together?" id="{27D04EDA-C519-4CCB-9E0A-78E49D9A1DF8}">
          <p14:sldIdLst>
            <p14:sldId id="477"/>
            <p14:sldId id="542"/>
            <p14:sldId id="470"/>
            <p14:sldId id="538"/>
          </p14:sldIdLst>
        </p14:section>
        <p14:section name="A collective approach" id="{4C383AAA-97FF-46BA-89EE-EC5B02FB8291}">
          <p14:sldIdLst>
            <p14:sldId id="465"/>
            <p14:sldId id="323"/>
            <p14:sldId id="316"/>
            <p14:sldId id="529"/>
          </p14:sldIdLst>
        </p14:section>
        <p14:section name="Involved stakeholders" id="{14DD420C-6BAC-4E95-868F-6994E79CFAD5}">
          <p14:sldIdLst>
            <p14:sldId id="321"/>
            <p14:sldId id="541"/>
            <p14:sldId id="293"/>
            <p14:sldId id="527"/>
          </p14:sldIdLst>
        </p14:section>
        <p14:section name="Steps to develop a collective approach" id="{5E2B5D46-61F9-4E69-9DCA-7B40D446A304}">
          <p14:sldIdLst>
            <p14:sldId id="564"/>
            <p14:sldId id="476"/>
          </p14:sldIdLst>
        </p14:section>
        <p14:section name="Closure" id="{BC280545-99E5-48E3-B3AC-62C97E723CC4}">
          <p14:sldIdLst>
            <p14:sldId id="540"/>
            <p14:sldId id="474"/>
            <p14:sldId id="261"/>
          </p14:sldIdLst>
        </p14:section>
        <p14:section name="Additional information" id="{50AD5B7A-4EC7-4A4A-B76F-DE8FCE85E45F}">
          <p14:sldIdLst>
            <p14:sldId id="309"/>
            <p14:sldId id="544"/>
          </p14:sldIdLst>
        </p14:section>
        <p14:section name="Examples (alternatives)" id="{9E61FFE8-729F-4516-BCD9-06A26AA654D6}">
          <p14:sldIdLst/>
        </p14:section>
        <p14:section name="Italy" id="{F3A90544-274E-44C4-B2DE-C8BC87FF4627}">
          <p14:sldIdLst>
            <p14:sldId id="554"/>
            <p14:sldId id="549"/>
          </p14:sldIdLst>
        </p14:section>
        <p14:section name="Romania" id="{716B110D-30AA-474B-9AC3-791C26F6471C}">
          <p14:sldIdLst>
            <p14:sldId id="555"/>
          </p14:sldIdLst>
        </p14:section>
        <p14:section name="The Netherlands" id="{989B2FB2-A91D-4D24-BB1C-349DEECAFE77}">
          <p14:sldIdLst>
            <p14:sldId id="556"/>
            <p14:sldId id="558"/>
            <p14:sldId id="559"/>
            <p14:sldId id="560"/>
            <p14:sldId id="561"/>
            <p14:sldId id="562"/>
          </p14:sldIdLst>
        </p14:section>
        <p14:section name="Germany" id="{26C08C44-6E24-47C0-BD53-924022C2C2F1}">
          <p14:sldIdLst>
            <p14:sldId id="557"/>
            <p14:sldId id="55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Certimac Certimac" initials="CC" lastIdx="1" clrIdx="6">
    <p:extLst>
      <p:ext uri="{19B8F6BF-5375-455C-9EA6-DF929625EA0E}">
        <p15:presenceInfo xmlns:p15="http://schemas.microsoft.com/office/powerpoint/2012/main" userId="7f9b80844a7af350" providerId="Windows Live"/>
      </p:ext>
    </p:extLst>
  </p:cmAuthor>
  <p:cmAuthor id="1" name="Elin Svensson" initials="ES" lastIdx="16" clrIdx="0">
    <p:extLst>
      <p:ext uri="{19B8F6BF-5375-455C-9EA6-DF929625EA0E}">
        <p15:presenceInfo xmlns:p15="http://schemas.microsoft.com/office/powerpoint/2012/main" userId="Elin Svensson" providerId="None"/>
      </p:ext>
    </p:extLst>
  </p:cmAuthor>
  <p:cmAuthor id="2" name="Ingrid Nyström" initials="IN" lastIdx="4" clrIdx="1">
    <p:extLst>
      <p:ext uri="{19B8F6BF-5375-455C-9EA6-DF929625EA0E}">
        <p15:presenceInfo xmlns:p15="http://schemas.microsoft.com/office/powerpoint/2012/main" userId="S::ingrid.nystrom@chalmersindustriteknik.se::fa4d9b98-065d-4aea-bf7b-84d2e3e70f4d" providerId="AD"/>
      </p:ext>
    </p:extLst>
  </p:cmAuthor>
  <p:cmAuthor id="3" name="Hermans, L.M. (Laurie)" initials="HL(" lastIdx="1" clrIdx="2">
    <p:extLst>
      <p:ext uri="{19B8F6BF-5375-455C-9EA6-DF929625EA0E}">
        <p15:presenceInfo xmlns:p15="http://schemas.microsoft.com/office/powerpoint/2012/main" userId="S::laurie.hermans@tno.nl::1770d95c-0f90-4c9b-8767-1d90d954d849" providerId="AD"/>
      </p:ext>
    </p:extLst>
  </p:cmAuthor>
  <p:cmAuthor id="4" name="Bijvoet, J. (Jaara)" initials="BJ(" lastIdx="1" clrIdx="3">
    <p:extLst>
      <p:ext uri="{19B8F6BF-5375-455C-9EA6-DF929625EA0E}">
        <p15:presenceInfo xmlns:p15="http://schemas.microsoft.com/office/powerpoint/2012/main" userId="S::jaara.bijvoet@tno.nl::1caf9a12-c36b-4b31-a5b5-ab89f180d05a" providerId="AD"/>
      </p:ext>
    </p:extLst>
  </p:cmAuthor>
  <p:cmAuthor id="5" name="Kamphuis, V. (Vincent)" initials="KV(" lastIdx="1" clrIdx="4">
    <p:extLst>
      <p:ext uri="{19B8F6BF-5375-455C-9EA6-DF929625EA0E}">
        <p15:presenceInfo xmlns:p15="http://schemas.microsoft.com/office/powerpoint/2012/main" userId="S::vincent.kamphuis@tno.nl::296c4a63-5eb4-4292-a4a7-f9bf108caafc" providerId="AD"/>
      </p:ext>
    </p:extLst>
  </p:cmAuthor>
  <p:cmAuthor id="6" name="Brunsting, S. (Suzanne)" initials="BS(" lastIdx="2" clrIdx="5">
    <p:extLst>
      <p:ext uri="{19B8F6BF-5375-455C-9EA6-DF929625EA0E}">
        <p15:presenceInfo xmlns:p15="http://schemas.microsoft.com/office/powerpoint/2012/main" userId="S::suzanne.brunsting@tno.nl::e7a355e2-d96a-4e46-8f22-0ce56c37bf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D49B"/>
    <a:srgbClr val="034EA8"/>
    <a:srgbClr val="9499FE"/>
    <a:srgbClr val="8DC63F"/>
    <a:srgbClr val="FFF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7DC43A-8A3C-4E16-8039-739880F04AAB}" v="48" dt="2022-05-24T14:49:50.579"/>
  </p1510:revLst>
</p1510:revInfo>
</file>

<file path=ppt/tableStyles.xml><?xml version="1.0" encoding="utf-8"?>
<a:tblStyleLst xmlns:a="http://schemas.openxmlformats.org/drawingml/2006/main" def="{5C22544A-7EE6-4342-B048-85BDC9FD1C3A}">
  <a:tblStyle styleId="{5C22544A-7EE6-4342-B048-85BDC9FD1C3A}" styleName="Mellanmörkt format 2 - Dekorfär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llanmörkt format 2 - Dekorfärg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llanmörkt forma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llanmörkt format 2 - Dekorfärg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0A1B5D5-9B99-4C35-A422-299274C87663}" styleName="Mellanmörkt format 1 - Dekorfärg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6E25E649-3F16-4E02-A733-19D2CDBF48F0}" styleName="Mellanmörkt format 3 - Dekorfärg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50" autoAdjust="0"/>
    <p:restoredTop sz="78627" autoAdjust="0"/>
  </p:normalViewPr>
  <p:slideViewPr>
    <p:cSldViewPr snapToGrid="0">
      <p:cViewPr varScale="1">
        <p:scale>
          <a:sx n="53" d="100"/>
          <a:sy n="53" d="100"/>
        </p:scale>
        <p:origin x="1488" y="6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Master" Target="slideMasters/slideMaster1.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microsoft.com/office/2016/11/relationships/changesInfo" Target="changesInfos/changesInfo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in  Svensson" userId="831660e0-9448-40a9-bb05-f33a467095f1" providerId="ADAL" clId="{175DCF00-5831-4792-80FC-6E85E0FC28D7}"/>
    <pc:docChg chg="undo custSel addSld modSld modSection">
      <pc:chgData name="Elin  Svensson" userId="831660e0-9448-40a9-bb05-f33a467095f1" providerId="ADAL" clId="{175DCF00-5831-4792-80FC-6E85E0FC28D7}" dt="2022-01-20T07:16:59.905" v="170" actId="790"/>
      <pc:docMkLst>
        <pc:docMk/>
      </pc:docMkLst>
      <pc:sldChg chg="modNotesTx">
        <pc:chgData name="Elin  Svensson" userId="831660e0-9448-40a9-bb05-f33a467095f1" providerId="ADAL" clId="{175DCF00-5831-4792-80FC-6E85E0FC28D7}" dt="2022-01-20T06:28:19.070" v="122" actId="20577"/>
        <pc:sldMkLst>
          <pc:docMk/>
          <pc:sldMk cId="299548077" sldId="293"/>
        </pc:sldMkLst>
      </pc:sldChg>
      <pc:sldChg chg="modSp mod">
        <pc:chgData name="Elin  Svensson" userId="831660e0-9448-40a9-bb05-f33a467095f1" providerId="ADAL" clId="{175DCF00-5831-4792-80FC-6E85E0FC28D7}" dt="2022-01-20T07:16:59.905" v="170" actId="790"/>
        <pc:sldMkLst>
          <pc:docMk/>
          <pc:sldMk cId="3956098081" sldId="325"/>
        </pc:sldMkLst>
        <pc:spChg chg="mod">
          <ac:chgData name="Elin  Svensson" userId="831660e0-9448-40a9-bb05-f33a467095f1" providerId="ADAL" clId="{175DCF00-5831-4792-80FC-6E85E0FC28D7}" dt="2022-01-20T06:46:50.581" v="138" actId="20577"/>
          <ac:spMkLst>
            <pc:docMk/>
            <pc:sldMk cId="3956098081" sldId="325"/>
            <ac:spMk id="2" creationId="{1E9BABB5-AE68-43C6-96EE-00347F072D2E}"/>
          </ac:spMkLst>
        </pc:spChg>
        <pc:spChg chg="mod">
          <ac:chgData name="Elin  Svensson" userId="831660e0-9448-40a9-bb05-f33a467095f1" providerId="ADAL" clId="{175DCF00-5831-4792-80FC-6E85E0FC28D7}" dt="2022-01-20T07:16:59.905" v="170" actId="790"/>
          <ac:spMkLst>
            <pc:docMk/>
            <pc:sldMk cId="3956098081" sldId="325"/>
            <ac:spMk id="3" creationId="{9F4D7860-B9EE-40DC-92EA-164F7DF354FA}"/>
          </ac:spMkLst>
        </pc:spChg>
        <pc:grpChg chg="mod">
          <ac:chgData name="Elin  Svensson" userId="831660e0-9448-40a9-bb05-f33a467095f1" providerId="ADAL" clId="{175DCF00-5831-4792-80FC-6E85E0FC28D7}" dt="2022-01-20T06:49:44.724" v="164" actId="1076"/>
          <ac:grpSpMkLst>
            <pc:docMk/>
            <pc:sldMk cId="3956098081" sldId="325"/>
            <ac:grpSpMk id="6" creationId="{D1831556-59A9-4F4E-BDA8-EEB3515FD45D}"/>
          </ac:grpSpMkLst>
        </pc:grpChg>
      </pc:sldChg>
      <pc:sldChg chg="delCm modCm modNotesTx">
        <pc:chgData name="Elin  Svensson" userId="831660e0-9448-40a9-bb05-f33a467095f1" providerId="ADAL" clId="{175DCF00-5831-4792-80FC-6E85E0FC28D7}" dt="2022-01-20T06:26:29.674" v="118" actId="1592"/>
        <pc:sldMkLst>
          <pc:docMk/>
          <pc:sldMk cId="3371697847" sldId="420"/>
        </pc:sldMkLst>
      </pc:sldChg>
      <pc:sldChg chg="modNotesTx">
        <pc:chgData name="Elin  Svensson" userId="831660e0-9448-40a9-bb05-f33a467095f1" providerId="ADAL" clId="{175DCF00-5831-4792-80FC-6E85E0FC28D7}" dt="2022-01-20T06:25:00.386" v="100" actId="115"/>
        <pc:sldMkLst>
          <pc:docMk/>
          <pc:sldMk cId="2970814160" sldId="547"/>
        </pc:sldMkLst>
      </pc:sldChg>
      <pc:sldChg chg="delSp modSp add mod">
        <pc:chgData name="Elin  Svensson" userId="831660e0-9448-40a9-bb05-f33a467095f1" providerId="ADAL" clId="{175DCF00-5831-4792-80FC-6E85E0FC28D7}" dt="2022-01-20T06:50:24.322" v="167" actId="113"/>
        <pc:sldMkLst>
          <pc:docMk/>
          <pc:sldMk cId="1162685042" sldId="565"/>
        </pc:sldMkLst>
        <pc:spChg chg="mod">
          <ac:chgData name="Elin  Svensson" userId="831660e0-9448-40a9-bb05-f33a467095f1" providerId="ADAL" clId="{175DCF00-5831-4792-80FC-6E85E0FC28D7}" dt="2022-01-20T06:46:54.088" v="140" actId="20577"/>
          <ac:spMkLst>
            <pc:docMk/>
            <pc:sldMk cId="1162685042" sldId="565"/>
            <ac:spMk id="2" creationId="{1E9BABB5-AE68-43C6-96EE-00347F072D2E}"/>
          </ac:spMkLst>
        </pc:spChg>
        <pc:spChg chg="mod">
          <ac:chgData name="Elin  Svensson" userId="831660e0-9448-40a9-bb05-f33a467095f1" providerId="ADAL" clId="{175DCF00-5831-4792-80FC-6E85E0FC28D7}" dt="2022-01-20T06:50:24.322" v="167" actId="113"/>
          <ac:spMkLst>
            <pc:docMk/>
            <pc:sldMk cId="1162685042" sldId="565"/>
            <ac:spMk id="3" creationId="{9F4D7860-B9EE-40DC-92EA-164F7DF354FA}"/>
          </ac:spMkLst>
        </pc:spChg>
        <pc:grpChg chg="del">
          <ac:chgData name="Elin  Svensson" userId="831660e0-9448-40a9-bb05-f33a467095f1" providerId="ADAL" clId="{175DCF00-5831-4792-80FC-6E85E0FC28D7}" dt="2022-01-20T06:47:54.008" v="147" actId="478"/>
          <ac:grpSpMkLst>
            <pc:docMk/>
            <pc:sldMk cId="1162685042" sldId="565"/>
            <ac:grpSpMk id="6" creationId="{D1831556-59A9-4F4E-BDA8-EEB3515FD45D}"/>
          </ac:grpSpMkLst>
        </pc:grpChg>
      </pc:sldChg>
    </pc:docChg>
  </pc:docChgLst>
  <pc:docChgLst>
    <pc:chgData name="Cox, E.P. (Evie)" userId="f6b3c370-290a-4e88-b8db-367b8bdc2915" providerId="ADAL" clId="{4FC1FD38-B0AC-4656-B44C-79ECE1EB21D2}"/>
    <pc:docChg chg="custSel modSld">
      <pc:chgData name="Cox, E.P. (Evie)" userId="f6b3c370-290a-4e88-b8db-367b8bdc2915" providerId="ADAL" clId="{4FC1FD38-B0AC-4656-B44C-79ECE1EB21D2}" dt="2022-01-28T11:41:37.082" v="13" actId="27636"/>
      <pc:docMkLst>
        <pc:docMk/>
      </pc:docMkLst>
      <pc:sldChg chg="modSp mod">
        <pc:chgData name="Cox, E.P. (Evie)" userId="f6b3c370-290a-4e88-b8db-367b8bdc2915" providerId="ADAL" clId="{4FC1FD38-B0AC-4656-B44C-79ECE1EB21D2}" dt="2022-01-28T11:41:37.037" v="11" actId="27636"/>
        <pc:sldMkLst>
          <pc:docMk/>
          <pc:sldMk cId="366829655" sldId="296"/>
        </pc:sldMkLst>
        <pc:spChg chg="mod">
          <ac:chgData name="Cox, E.P. (Evie)" userId="f6b3c370-290a-4e88-b8db-367b8bdc2915" providerId="ADAL" clId="{4FC1FD38-B0AC-4656-B44C-79ECE1EB21D2}" dt="2022-01-28T11:41:37.037" v="11" actId="27636"/>
          <ac:spMkLst>
            <pc:docMk/>
            <pc:sldMk cId="366829655" sldId="296"/>
            <ac:spMk id="2" creationId="{2B8655BF-0E88-4DEC-B97C-E6831F1E1E88}"/>
          </ac:spMkLst>
        </pc:spChg>
      </pc:sldChg>
      <pc:sldChg chg="modSp mod">
        <pc:chgData name="Cox, E.P. (Evie)" userId="f6b3c370-290a-4e88-b8db-367b8bdc2915" providerId="ADAL" clId="{4FC1FD38-B0AC-4656-B44C-79ECE1EB21D2}" dt="2022-01-27T10:34:59.583" v="4" actId="20577"/>
        <pc:sldMkLst>
          <pc:docMk/>
          <pc:sldMk cId="4022992603" sldId="324"/>
        </pc:sldMkLst>
        <pc:spChg chg="mod">
          <ac:chgData name="Cox, E.P. (Evie)" userId="f6b3c370-290a-4e88-b8db-367b8bdc2915" providerId="ADAL" clId="{4FC1FD38-B0AC-4656-B44C-79ECE1EB21D2}" dt="2022-01-27T10:34:59.583" v="4" actId="20577"/>
          <ac:spMkLst>
            <pc:docMk/>
            <pc:sldMk cId="4022992603" sldId="324"/>
            <ac:spMk id="3" creationId="{9F4D7860-B9EE-40DC-92EA-164F7DF354FA}"/>
          </ac:spMkLst>
        </pc:spChg>
      </pc:sldChg>
      <pc:sldChg chg="modSp mod">
        <pc:chgData name="Cox, E.P. (Evie)" userId="f6b3c370-290a-4e88-b8db-367b8bdc2915" providerId="ADAL" clId="{4FC1FD38-B0AC-4656-B44C-79ECE1EB21D2}" dt="2022-01-28T11:41:36.972" v="9" actId="27636"/>
        <pc:sldMkLst>
          <pc:docMk/>
          <pc:sldMk cId="3956098081" sldId="325"/>
        </pc:sldMkLst>
        <pc:spChg chg="mod">
          <ac:chgData name="Cox, E.P. (Evie)" userId="f6b3c370-290a-4e88-b8db-367b8bdc2915" providerId="ADAL" clId="{4FC1FD38-B0AC-4656-B44C-79ECE1EB21D2}" dt="2022-01-28T11:41:36.972" v="9" actId="27636"/>
          <ac:spMkLst>
            <pc:docMk/>
            <pc:sldMk cId="3956098081" sldId="325"/>
            <ac:spMk id="2" creationId="{1E9BABB5-AE68-43C6-96EE-00347F072D2E}"/>
          </ac:spMkLst>
        </pc:spChg>
        <pc:spChg chg="mod">
          <ac:chgData name="Cox, E.P. (Evie)" userId="f6b3c370-290a-4e88-b8db-367b8bdc2915" providerId="ADAL" clId="{4FC1FD38-B0AC-4656-B44C-79ECE1EB21D2}" dt="2022-01-28T11:41:36.972" v="8" actId="27636"/>
          <ac:spMkLst>
            <pc:docMk/>
            <pc:sldMk cId="3956098081" sldId="325"/>
            <ac:spMk id="3" creationId="{9F4D7860-B9EE-40DC-92EA-164F7DF354FA}"/>
          </ac:spMkLst>
        </pc:spChg>
        <pc:grpChg chg="mod">
          <ac:chgData name="Cox, E.P. (Evie)" userId="f6b3c370-290a-4e88-b8db-367b8bdc2915" providerId="ADAL" clId="{4FC1FD38-B0AC-4656-B44C-79ECE1EB21D2}" dt="2022-01-27T10:30:58.924" v="0" actId="1076"/>
          <ac:grpSpMkLst>
            <pc:docMk/>
            <pc:sldMk cId="3956098081" sldId="325"/>
            <ac:grpSpMk id="6" creationId="{D1831556-59A9-4F4E-BDA8-EEB3515FD45D}"/>
          </ac:grpSpMkLst>
        </pc:grpChg>
      </pc:sldChg>
      <pc:sldChg chg="modSp mod">
        <pc:chgData name="Cox, E.P. (Evie)" userId="f6b3c370-290a-4e88-b8db-367b8bdc2915" providerId="ADAL" clId="{4FC1FD38-B0AC-4656-B44C-79ECE1EB21D2}" dt="2022-01-28T11:41:37.077" v="12" actId="27636"/>
        <pc:sldMkLst>
          <pc:docMk/>
          <pc:sldMk cId="678837069" sldId="540"/>
        </pc:sldMkLst>
        <pc:spChg chg="mod">
          <ac:chgData name="Cox, E.P. (Evie)" userId="f6b3c370-290a-4e88-b8db-367b8bdc2915" providerId="ADAL" clId="{4FC1FD38-B0AC-4656-B44C-79ECE1EB21D2}" dt="2022-01-28T11:41:37.077" v="12" actId="27636"/>
          <ac:spMkLst>
            <pc:docMk/>
            <pc:sldMk cId="678837069" sldId="540"/>
            <ac:spMk id="3" creationId="{7F0E3982-A2B9-493B-9C60-2B165AD69489}"/>
          </ac:spMkLst>
        </pc:spChg>
      </pc:sldChg>
      <pc:sldChg chg="modSp mod">
        <pc:chgData name="Cox, E.P. (Evie)" userId="f6b3c370-290a-4e88-b8db-367b8bdc2915" providerId="ADAL" clId="{4FC1FD38-B0AC-4656-B44C-79ECE1EB21D2}" dt="2022-01-27T10:40:34.943" v="7" actId="255"/>
        <pc:sldMkLst>
          <pc:docMk/>
          <pc:sldMk cId="3904127724" sldId="542"/>
        </pc:sldMkLst>
        <pc:spChg chg="mod">
          <ac:chgData name="Cox, E.P. (Evie)" userId="f6b3c370-290a-4e88-b8db-367b8bdc2915" providerId="ADAL" clId="{4FC1FD38-B0AC-4656-B44C-79ECE1EB21D2}" dt="2022-01-27T10:40:34.943" v="7" actId="255"/>
          <ac:spMkLst>
            <pc:docMk/>
            <pc:sldMk cId="3904127724" sldId="542"/>
            <ac:spMk id="8" creationId="{34BEB803-D3A8-466D-8033-072713E84DCE}"/>
          </ac:spMkLst>
        </pc:spChg>
      </pc:sldChg>
      <pc:sldChg chg="modSp mod">
        <pc:chgData name="Cox, E.P. (Evie)" userId="f6b3c370-290a-4e88-b8db-367b8bdc2915" providerId="ADAL" clId="{4FC1FD38-B0AC-4656-B44C-79ECE1EB21D2}" dt="2022-01-27T10:38:27.553" v="5" actId="14100"/>
        <pc:sldMkLst>
          <pc:docMk/>
          <pc:sldMk cId="2970814160" sldId="547"/>
        </pc:sldMkLst>
        <pc:spChg chg="mod">
          <ac:chgData name="Cox, E.P. (Evie)" userId="f6b3c370-290a-4e88-b8db-367b8bdc2915" providerId="ADAL" clId="{4FC1FD38-B0AC-4656-B44C-79ECE1EB21D2}" dt="2022-01-27T10:38:27.553" v="5" actId="14100"/>
          <ac:spMkLst>
            <pc:docMk/>
            <pc:sldMk cId="2970814160" sldId="547"/>
            <ac:spMk id="17" creationId="{1D88544A-C75D-44E6-9678-5DAD4BB38E26}"/>
          </ac:spMkLst>
        </pc:spChg>
      </pc:sldChg>
      <pc:sldChg chg="modSp mod">
        <pc:chgData name="Cox, E.P. (Evie)" userId="f6b3c370-290a-4e88-b8db-367b8bdc2915" providerId="ADAL" clId="{4FC1FD38-B0AC-4656-B44C-79ECE1EB21D2}" dt="2022-01-28T11:41:37.082" v="13" actId="27636"/>
        <pc:sldMkLst>
          <pc:docMk/>
          <pc:sldMk cId="514324883" sldId="558"/>
        </pc:sldMkLst>
        <pc:spChg chg="mod">
          <ac:chgData name="Cox, E.P. (Evie)" userId="f6b3c370-290a-4e88-b8db-367b8bdc2915" providerId="ADAL" clId="{4FC1FD38-B0AC-4656-B44C-79ECE1EB21D2}" dt="2022-01-28T11:41:37.082" v="13" actId="27636"/>
          <ac:spMkLst>
            <pc:docMk/>
            <pc:sldMk cId="514324883" sldId="558"/>
            <ac:spMk id="12" creationId="{0E62E728-3111-4564-BC0E-54976CA2890A}"/>
          </ac:spMkLst>
        </pc:spChg>
      </pc:sldChg>
      <pc:sldChg chg="modSp mod">
        <pc:chgData name="Cox, E.P. (Evie)" userId="f6b3c370-290a-4e88-b8db-367b8bdc2915" providerId="ADAL" clId="{4FC1FD38-B0AC-4656-B44C-79ECE1EB21D2}" dt="2022-01-28T11:41:37.022" v="10" actId="27636"/>
        <pc:sldMkLst>
          <pc:docMk/>
          <pc:sldMk cId="1162685042" sldId="565"/>
        </pc:sldMkLst>
        <pc:spChg chg="mod">
          <ac:chgData name="Cox, E.P. (Evie)" userId="f6b3c370-290a-4e88-b8db-367b8bdc2915" providerId="ADAL" clId="{4FC1FD38-B0AC-4656-B44C-79ECE1EB21D2}" dt="2022-01-28T11:41:37.022" v="10" actId="27636"/>
          <ac:spMkLst>
            <pc:docMk/>
            <pc:sldMk cId="1162685042" sldId="565"/>
            <ac:spMk id="2" creationId="{1E9BABB5-AE68-43C6-96EE-00347F072D2E}"/>
          </ac:spMkLst>
        </pc:spChg>
      </pc:sldChg>
    </pc:docChg>
  </pc:docChgLst>
  <pc:docChgLst>
    <pc:chgData name="Cox, E.P. (Evie)" userId="f6b3c370-290a-4e88-b8db-367b8bdc2915" providerId="ADAL" clId="{3E7DC43A-8A3C-4E16-8039-739880F04AAB}"/>
    <pc:docChg chg="modSld">
      <pc:chgData name="Cox, E.P. (Evie)" userId="f6b3c370-290a-4e88-b8db-367b8bdc2915" providerId="ADAL" clId="{3E7DC43A-8A3C-4E16-8039-739880F04AAB}" dt="2022-05-24T14:49:50.579" v="51"/>
      <pc:docMkLst>
        <pc:docMk/>
      </pc:docMkLst>
      <pc:sldChg chg="addSp modSp">
        <pc:chgData name="Cox, E.P. (Evie)" userId="f6b3c370-290a-4e88-b8db-367b8bdc2915" providerId="ADAL" clId="{3E7DC43A-8A3C-4E16-8039-739880F04AAB}" dt="2022-05-24T14:49:26.275" v="37"/>
        <pc:sldMkLst>
          <pc:docMk/>
          <pc:sldMk cId="4037311995" sldId="261"/>
        </pc:sldMkLst>
        <pc:spChg chg="add mod">
          <ac:chgData name="Cox, E.P. (Evie)" userId="f6b3c370-290a-4e88-b8db-367b8bdc2915" providerId="ADAL" clId="{3E7DC43A-8A3C-4E16-8039-739880F04AAB}" dt="2022-05-24T14:49:26.275" v="37"/>
          <ac:spMkLst>
            <pc:docMk/>
            <pc:sldMk cId="4037311995" sldId="261"/>
            <ac:spMk id="16" creationId="{5D15234A-149D-4275-8F7F-A1AAAFE48185}"/>
          </ac:spMkLst>
        </pc:spChg>
      </pc:sldChg>
      <pc:sldChg chg="addSp modSp">
        <pc:chgData name="Cox, E.P. (Evie)" userId="f6b3c370-290a-4e88-b8db-367b8bdc2915" providerId="ADAL" clId="{3E7DC43A-8A3C-4E16-8039-739880F04AAB}" dt="2022-05-24T14:49:21.250" v="31"/>
        <pc:sldMkLst>
          <pc:docMk/>
          <pc:sldMk cId="299548077" sldId="293"/>
        </pc:sldMkLst>
        <pc:spChg chg="add mod">
          <ac:chgData name="Cox, E.P. (Evie)" userId="f6b3c370-290a-4e88-b8db-367b8bdc2915" providerId="ADAL" clId="{3E7DC43A-8A3C-4E16-8039-739880F04AAB}" dt="2022-05-24T14:49:21.250" v="31"/>
          <ac:spMkLst>
            <pc:docMk/>
            <pc:sldMk cId="299548077" sldId="293"/>
            <ac:spMk id="37" creationId="{0663C9D6-FF06-43B0-B74F-AA85463E1D52}"/>
          </ac:spMkLst>
        </pc:spChg>
      </pc:sldChg>
      <pc:sldChg chg="addSp modSp mod">
        <pc:chgData name="Cox, E.P. (Evie)" userId="f6b3c370-290a-4e88-b8db-367b8bdc2915" providerId="ADAL" clId="{3E7DC43A-8A3C-4E16-8039-739880F04AAB}" dt="2022-05-24T14:48:55.550" v="8" actId="167"/>
        <pc:sldMkLst>
          <pc:docMk/>
          <pc:sldMk cId="366829655" sldId="296"/>
        </pc:sldMkLst>
        <pc:spChg chg="add mod ord">
          <ac:chgData name="Cox, E.P. (Evie)" userId="f6b3c370-290a-4e88-b8db-367b8bdc2915" providerId="ADAL" clId="{3E7DC43A-8A3C-4E16-8039-739880F04AAB}" dt="2022-05-24T14:48:55.550" v="8" actId="167"/>
          <ac:spMkLst>
            <pc:docMk/>
            <pc:sldMk cId="366829655" sldId="296"/>
            <ac:spMk id="14" creationId="{46A96D65-4C10-4684-8B2A-2FF46B688082}"/>
          </ac:spMkLst>
        </pc:spChg>
      </pc:sldChg>
      <pc:sldChg chg="addSp modSp">
        <pc:chgData name="Cox, E.P. (Evie)" userId="f6b3c370-290a-4e88-b8db-367b8bdc2915" providerId="ADAL" clId="{3E7DC43A-8A3C-4E16-8039-739880F04AAB}" dt="2022-05-24T14:49:27.685" v="38"/>
        <pc:sldMkLst>
          <pc:docMk/>
          <pc:sldMk cId="3725934484" sldId="309"/>
        </pc:sldMkLst>
        <pc:spChg chg="add mod">
          <ac:chgData name="Cox, E.P. (Evie)" userId="f6b3c370-290a-4e88-b8db-367b8bdc2915" providerId="ADAL" clId="{3E7DC43A-8A3C-4E16-8039-739880F04AAB}" dt="2022-05-24T14:49:27.685" v="38"/>
          <ac:spMkLst>
            <pc:docMk/>
            <pc:sldMk cId="3725934484" sldId="309"/>
            <ac:spMk id="9" creationId="{EB648629-4471-47EC-B9CF-BCD07F7FAAEB}"/>
          </ac:spMkLst>
        </pc:spChg>
      </pc:sldChg>
      <pc:sldChg chg="addSp modSp">
        <pc:chgData name="Cox, E.P. (Evie)" userId="f6b3c370-290a-4e88-b8db-367b8bdc2915" providerId="ADAL" clId="{3E7DC43A-8A3C-4E16-8039-739880F04AAB}" dt="2022-05-24T14:49:00.636" v="11"/>
        <pc:sldMkLst>
          <pc:docMk/>
          <pc:sldMk cId="943661868" sldId="311"/>
        </pc:sldMkLst>
        <pc:spChg chg="add mod">
          <ac:chgData name="Cox, E.P. (Evie)" userId="f6b3c370-290a-4e88-b8db-367b8bdc2915" providerId="ADAL" clId="{3E7DC43A-8A3C-4E16-8039-739880F04AAB}" dt="2022-05-24T14:49:00.636" v="11"/>
          <ac:spMkLst>
            <pc:docMk/>
            <pc:sldMk cId="943661868" sldId="311"/>
            <ac:spMk id="21" creationId="{F6BEA815-F2B8-44FC-99B5-BDF6E60520D1}"/>
          </ac:spMkLst>
        </pc:spChg>
      </pc:sldChg>
      <pc:sldChg chg="addSp modSp">
        <pc:chgData name="Cox, E.P. (Evie)" userId="f6b3c370-290a-4e88-b8db-367b8bdc2915" providerId="ADAL" clId="{3E7DC43A-8A3C-4E16-8039-739880F04AAB}" dt="2022-05-24T14:49:17.714" v="27"/>
        <pc:sldMkLst>
          <pc:docMk/>
          <pc:sldMk cId="3781138100" sldId="316"/>
        </pc:sldMkLst>
        <pc:spChg chg="add mod">
          <ac:chgData name="Cox, E.P. (Evie)" userId="f6b3c370-290a-4e88-b8db-367b8bdc2915" providerId="ADAL" clId="{3E7DC43A-8A3C-4E16-8039-739880F04AAB}" dt="2022-05-24T14:49:17.714" v="27"/>
          <ac:spMkLst>
            <pc:docMk/>
            <pc:sldMk cId="3781138100" sldId="316"/>
            <ac:spMk id="10" creationId="{8837FDB6-0719-4D44-8809-04EC52DB75D2}"/>
          </ac:spMkLst>
        </pc:spChg>
      </pc:sldChg>
      <pc:sldChg chg="addSp modSp">
        <pc:chgData name="Cox, E.P. (Evie)" userId="f6b3c370-290a-4e88-b8db-367b8bdc2915" providerId="ADAL" clId="{3E7DC43A-8A3C-4E16-8039-739880F04AAB}" dt="2022-05-24T14:49:03.643" v="13"/>
        <pc:sldMkLst>
          <pc:docMk/>
          <pc:sldMk cId="312296113" sldId="319"/>
        </pc:sldMkLst>
        <pc:spChg chg="add mod">
          <ac:chgData name="Cox, E.P. (Evie)" userId="f6b3c370-290a-4e88-b8db-367b8bdc2915" providerId="ADAL" clId="{3E7DC43A-8A3C-4E16-8039-739880F04AAB}" dt="2022-05-24T14:49:03.643" v="13"/>
          <ac:spMkLst>
            <pc:docMk/>
            <pc:sldMk cId="312296113" sldId="319"/>
            <ac:spMk id="9" creationId="{E4C0544A-34C1-4F07-ADA4-C344C2A567C2}"/>
          </ac:spMkLst>
        </pc:spChg>
      </pc:sldChg>
      <pc:sldChg chg="addSp modSp">
        <pc:chgData name="Cox, E.P. (Evie)" userId="f6b3c370-290a-4e88-b8db-367b8bdc2915" providerId="ADAL" clId="{3E7DC43A-8A3C-4E16-8039-739880F04AAB}" dt="2022-05-24T14:49:19.358" v="29"/>
        <pc:sldMkLst>
          <pc:docMk/>
          <pc:sldMk cId="3249768374" sldId="321"/>
        </pc:sldMkLst>
        <pc:spChg chg="add mod">
          <ac:chgData name="Cox, E.P. (Evie)" userId="f6b3c370-290a-4e88-b8db-367b8bdc2915" providerId="ADAL" clId="{3E7DC43A-8A3C-4E16-8039-739880F04AAB}" dt="2022-05-24T14:49:19.358" v="29"/>
          <ac:spMkLst>
            <pc:docMk/>
            <pc:sldMk cId="3249768374" sldId="321"/>
            <ac:spMk id="28" creationId="{3C7D61F9-6A62-43E6-B65B-948FDA1F6416}"/>
          </ac:spMkLst>
        </pc:spChg>
      </pc:sldChg>
      <pc:sldChg chg="addSp modSp">
        <pc:chgData name="Cox, E.P. (Evie)" userId="f6b3c370-290a-4e88-b8db-367b8bdc2915" providerId="ADAL" clId="{3E7DC43A-8A3C-4E16-8039-739880F04AAB}" dt="2022-05-24T14:49:17.296" v="26"/>
        <pc:sldMkLst>
          <pc:docMk/>
          <pc:sldMk cId="281854013" sldId="323"/>
        </pc:sldMkLst>
        <pc:spChg chg="add mod">
          <ac:chgData name="Cox, E.P. (Evie)" userId="f6b3c370-290a-4e88-b8db-367b8bdc2915" providerId="ADAL" clId="{3E7DC43A-8A3C-4E16-8039-739880F04AAB}" dt="2022-05-24T14:49:17.296" v="26"/>
          <ac:spMkLst>
            <pc:docMk/>
            <pc:sldMk cId="281854013" sldId="323"/>
            <ac:spMk id="9" creationId="{D5A1A394-6ADD-450F-9BEB-9F9A3082C00A}"/>
          </ac:spMkLst>
        </pc:spChg>
      </pc:sldChg>
      <pc:sldChg chg="addSp modSp">
        <pc:chgData name="Cox, E.P. (Evie)" userId="f6b3c370-290a-4e88-b8db-367b8bdc2915" providerId="ADAL" clId="{3E7DC43A-8A3C-4E16-8039-739880F04AAB}" dt="2022-05-24T14:48:32.321" v="3"/>
        <pc:sldMkLst>
          <pc:docMk/>
          <pc:sldMk cId="4022992603" sldId="324"/>
        </pc:sldMkLst>
        <pc:spChg chg="add mod">
          <ac:chgData name="Cox, E.P. (Evie)" userId="f6b3c370-290a-4e88-b8db-367b8bdc2915" providerId="ADAL" clId="{3E7DC43A-8A3C-4E16-8039-739880F04AAB}" dt="2022-05-24T14:48:32.321" v="3"/>
          <ac:spMkLst>
            <pc:docMk/>
            <pc:sldMk cId="4022992603" sldId="324"/>
            <ac:spMk id="6" creationId="{D8DDFE7E-2536-444F-88BB-57242F761DE8}"/>
          </ac:spMkLst>
        </pc:spChg>
      </pc:sldChg>
      <pc:sldChg chg="addSp modSp mod">
        <pc:chgData name="Cox, E.P. (Evie)" userId="f6b3c370-290a-4e88-b8db-367b8bdc2915" providerId="ADAL" clId="{3E7DC43A-8A3C-4E16-8039-739880F04AAB}" dt="2022-05-24T14:48:20.342" v="1" actId="1076"/>
        <pc:sldMkLst>
          <pc:docMk/>
          <pc:sldMk cId="3956098081" sldId="325"/>
        </pc:sldMkLst>
        <pc:spChg chg="add mod">
          <ac:chgData name="Cox, E.P. (Evie)" userId="f6b3c370-290a-4e88-b8db-367b8bdc2915" providerId="ADAL" clId="{3E7DC43A-8A3C-4E16-8039-739880F04AAB}" dt="2022-05-24T14:48:20.342" v="1" actId="1076"/>
          <ac:spMkLst>
            <pc:docMk/>
            <pc:sldMk cId="3956098081" sldId="325"/>
            <ac:spMk id="9" creationId="{F038FB9D-94BB-41FC-BE64-725B28ED2E64}"/>
          </ac:spMkLst>
        </pc:spChg>
      </pc:sldChg>
      <pc:sldChg chg="addSp modSp">
        <pc:chgData name="Cox, E.P. (Evie)" userId="f6b3c370-290a-4e88-b8db-367b8bdc2915" providerId="ADAL" clId="{3E7DC43A-8A3C-4E16-8039-739880F04AAB}" dt="2022-05-24T14:48:59.682" v="10"/>
        <pc:sldMkLst>
          <pc:docMk/>
          <pc:sldMk cId="4192052" sldId="326"/>
        </pc:sldMkLst>
        <pc:spChg chg="add mod">
          <ac:chgData name="Cox, E.P. (Evie)" userId="f6b3c370-290a-4e88-b8db-367b8bdc2915" providerId="ADAL" clId="{3E7DC43A-8A3C-4E16-8039-739880F04AAB}" dt="2022-05-24T14:48:59.682" v="10"/>
          <ac:spMkLst>
            <pc:docMk/>
            <pc:sldMk cId="4192052" sldId="326"/>
            <ac:spMk id="11" creationId="{9B8CEAB4-EF1C-4AFC-8526-9ED83F88D1A4}"/>
          </ac:spMkLst>
        </pc:spChg>
      </pc:sldChg>
      <pc:sldChg chg="addSp modSp">
        <pc:chgData name="Cox, E.P. (Evie)" userId="f6b3c370-290a-4e88-b8db-367b8bdc2915" providerId="ADAL" clId="{3E7DC43A-8A3C-4E16-8039-739880F04AAB}" dt="2022-05-24T14:49:05.767" v="17"/>
        <pc:sldMkLst>
          <pc:docMk/>
          <pc:sldMk cId="3371697847" sldId="420"/>
        </pc:sldMkLst>
        <pc:spChg chg="add mod">
          <ac:chgData name="Cox, E.P. (Evie)" userId="f6b3c370-290a-4e88-b8db-367b8bdc2915" providerId="ADAL" clId="{3E7DC43A-8A3C-4E16-8039-739880F04AAB}" dt="2022-05-24T14:49:05.767" v="17"/>
          <ac:spMkLst>
            <pc:docMk/>
            <pc:sldMk cId="3371697847" sldId="420"/>
            <ac:spMk id="20" creationId="{FE503506-72DB-4169-BD22-F86620601690}"/>
          </ac:spMkLst>
        </pc:spChg>
      </pc:sldChg>
      <pc:sldChg chg="addSp modSp">
        <pc:chgData name="Cox, E.P. (Evie)" userId="f6b3c370-290a-4e88-b8db-367b8bdc2915" providerId="ADAL" clId="{3E7DC43A-8A3C-4E16-8039-739880F04AAB}" dt="2022-05-24T14:49:16.033" v="25"/>
        <pc:sldMkLst>
          <pc:docMk/>
          <pc:sldMk cId="794435575" sldId="465"/>
        </pc:sldMkLst>
        <pc:spChg chg="add mod">
          <ac:chgData name="Cox, E.P. (Evie)" userId="f6b3c370-290a-4e88-b8db-367b8bdc2915" providerId="ADAL" clId="{3E7DC43A-8A3C-4E16-8039-739880F04AAB}" dt="2022-05-24T14:49:16.033" v="25"/>
          <ac:spMkLst>
            <pc:docMk/>
            <pc:sldMk cId="794435575" sldId="465"/>
            <ac:spMk id="15" creationId="{9AB78ACF-0915-4423-8116-7646254F0F68}"/>
          </ac:spMkLst>
        </pc:spChg>
      </pc:sldChg>
      <pc:sldChg chg="addSp modSp">
        <pc:chgData name="Cox, E.P. (Evie)" userId="f6b3c370-290a-4e88-b8db-367b8bdc2915" providerId="ADAL" clId="{3E7DC43A-8A3C-4E16-8039-739880F04AAB}" dt="2022-05-24T14:49:04.178" v="14"/>
        <pc:sldMkLst>
          <pc:docMk/>
          <pc:sldMk cId="3668988803" sldId="467"/>
        </pc:sldMkLst>
        <pc:spChg chg="add mod">
          <ac:chgData name="Cox, E.P. (Evie)" userId="f6b3c370-290a-4e88-b8db-367b8bdc2915" providerId="ADAL" clId="{3E7DC43A-8A3C-4E16-8039-739880F04AAB}" dt="2022-05-24T14:49:04.178" v="14"/>
          <ac:spMkLst>
            <pc:docMk/>
            <pc:sldMk cId="3668988803" sldId="467"/>
            <ac:spMk id="9" creationId="{566B7027-E6FB-41FA-8B26-E2C0773BC67C}"/>
          </ac:spMkLst>
        </pc:spChg>
      </pc:sldChg>
      <pc:sldChg chg="addSp modSp">
        <pc:chgData name="Cox, E.P. (Evie)" userId="f6b3c370-290a-4e88-b8db-367b8bdc2915" providerId="ADAL" clId="{3E7DC43A-8A3C-4E16-8039-739880F04AAB}" dt="2022-05-24T14:49:04.707" v="15"/>
        <pc:sldMkLst>
          <pc:docMk/>
          <pc:sldMk cId="1475681088" sldId="468"/>
        </pc:sldMkLst>
        <pc:spChg chg="add mod">
          <ac:chgData name="Cox, E.P. (Evie)" userId="f6b3c370-290a-4e88-b8db-367b8bdc2915" providerId="ADAL" clId="{3E7DC43A-8A3C-4E16-8039-739880F04AAB}" dt="2022-05-24T14:49:04.707" v="15"/>
          <ac:spMkLst>
            <pc:docMk/>
            <pc:sldMk cId="1475681088" sldId="468"/>
            <ac:spMk id="16" creationId="{1F096EF2-4C91-4215-A4E1-E0EAAADB3D3C}"/>
          </ac:spMkLst>
        </pc:spChg>
      </pc:sldChg>
      <pc:sldChg chg="addSp modSp">
        <pc:chgData name="Cox, E.P. (Evie)" userId="f6b3c370-290a-4e88-b8db-367b8bdc2915" providerId="ADAL" clId="{3E7DC43A-8A3C-4E16-8039-739880F04AAB}" dt="2022-05-24T14:49:13.811" v="23"/>
        <pc:sldMkLst>
          <pc:docMk/>
          <pc:sldMk cId="1445263781" sldId="470"/>
        </pc:sldMkLst>
        <pc:spChg chg="add mod">
          <ac:chgData name="Cox, E.P. (Evie)" userId="f6b3c370-290a-4e88-b8db-367b8bdc2915" providerId="ADAL" clId="{3E7DC43A-8A3C-4E16-8039-739880F04AAB}" dt="2022-05-24T14:49:13.811" v="23"/>
          <ac:spMkLst>
            <pc:docMk/>
            <pc:sldMk cId="1445263781" sldId="470"/>
            <ac:spMk id="8" creationId="{2A8282FE-CC7B-4543-AB04-D6665D252147}"/>
          </ac:spMkLst>
        </pc:spChg>
      </pc:sldChg>
      <pc:sldChg chg="addSp modSp">
        <pc:chgData name="Cox, E.P. (Evie)" userId="f6b3c370-290a-4e88-b8db-367b8bdc2915" providerId="ADAL" clId="{3E7DC43A-8A3C-4E16-8039-739880F04AAB}" dt="2022-05-24T14:48:58.278" v="9"/>
        <pc:sldMkLst>
          <pc:docMk/>
          <pc:sldMk cId="1275019436" sldId="472"/>
        </pc:sldMkLst>
        <pc:spChg chg="add mod">
          <ac:chgData name="Cox, E.P. (Evie)" userId="f6b3c370-290a-4e88-b8db-367b8bdc2915" providerId="ADAL" clId="{3E7DC43A-8A3C-4E16-8039-739880F04AAB}" dt="2022-05-24T14:48:58.278" v="9"/>
          <ac:spMkLst>
            <pc:docMk/>
            <pc:sldMk cId="1275019436" sldId="472"/>
            <ac:spMk id="7" creationId="{A0E91BDF-66F5-482D-8FB7-F1D85C6B3332}"/>
          </ac:spMkLst>
        </pc:spChg>
      </pc:sldChg>
      <pc:sldChg chg="addSp modSp">
        <pc:chgData name="Cox, E.P. (Evie)" userId="f6b3c370-290a-4e88-b8db-367b8bdc2915" providerId="ADAL" clId="{3E7DC43A-8A3C-4E16-8039-739880F04AAB}" dt="2022-05-24T14:49:25.424" v="36"/>
        <pc:sldMkLst>
          <pc:docMk/>
          <pc:sldMk cId="2190368948" sldId="474"/>
        </pc:sldMkLst>
        <pc:spChg chg="add mod">
          <ac:chgData name="Cox, E.P. (Evie)" userId="f6b3c370-290a-4e88-b8db-367b8bdc2915" providerId="ADAL" clId="{3E7DC43A-8A3C-4E16-8039-739880F04AAB}" dt="2022-05-24T14:49:25.424" v="36"/>
          <ac:spMkLst>
            <pc:docMk/>
            <pc:sldMk cId="2190368948" sldId="474"/>
            <ac:spMk id="6" creationId="{7FDC986A-BE66-46E6-A99D-0BDC8772D6D2}"/>
          </ac:spMkLst>
        </pc:spChg>
      </pc:sldChg>
      <pc:sldChg chg="addSp modSp">
        <pc:chgData name="Cox, E.P. (Evie)" userId="f6b3c370-290a-4e88-b8db-367b8bdc2915" providerId="ADAL" clId="{3E7DC43A-8A3C-4E16-8039-739880F04AAB}" dt="2022-05-24T14:49:23.873" v="34"/>
        <pc:sldMkLst>
          <pc:docMk/>
          <pc:sldMk cId="1572708645" sldId="476"/>
        </pc:sldMkLst>
        <pc:spChg chg="add mod">
          <ac:chgData name="Cox, E.P. (Evie)" userId="f6b3c370-290a-4e88-b8db-367b8bdc2915" providerId="ADAL" clId="{3E7DC43A-8A3C-4E16-8039-739880F04AAB}" dt="2022-05-24T14:49:23.873" v="34"/>
          <ac:spMkLst>
            <pc:docMk/>
            <pc:sldMk cId="1572708645" sldId="476"/>
            <ac:spMk id="7" creationId="{13977DF0-D841-4C7B-AD0E-4B2B73CDD0A6}"/>
          </ac:spMkLst>
        </pc:spChg>
      </pc:sldChg>
      <pc:sldChg chg="addSp modSp">
        <pc:chgData name="Cox, E.P. (Evie)" userId="f6b3c370-290a-4e88-b8db-367b8bdc2915" providerId="ADAL" clId="{3E7DC43A-8A3C-4E16-8039-739880F04AAB}" dt="2022-05-24T14:49:11.167" v="21"/>
        <pc:sldMkLst>
          <pc:docMk/>
          <pc:sldMk cId="1881356703" sldId="477"/>
        </pc:sldMkLst>
        <pc:spChg chg="add mod">
          <ac:chgData name="Cox, E.P. (Evie)" userId="f6b3c370-290a-4e88-b8db-367b8bdc2915" providerId="ADAL" clId="{3E7DC43A-8A3C-4E16-8039-739880F04AAB}" dt="2022-05-24T14:49:11.167" v="21"/>
          <ac:spMkLst>
            <pc:docMk/>
            <pc:sldMk cId="1881356703" sldId="477"/>
            <ac:spMk id="13" creationId="{71402E83-7E48-411B-92AC-760746E56047}"/>
          </ac:spMkLst>
        </pc:spChg>
      </pc:sldChg>
      <pc:sldChg chg="addSp modSp">
        <pc:chgData name="Cox, E.P. (Evie)" userId="f6b3c370-290a-4e88-b8db-367b8bdc2915" providerId="ADAL" clId="{3E7DC43A-8A3C-4E16-8039-739880F04AAB}" dt="2022-05-24T14:49:09.283" v="20"/>
        <pc:sldMkLst>
          <pc:docMk/>
          <pc:sldMk cId="3908345905" sldId="478"/>
        </pc:sldMkLst>
        <pc:spChg chg="add mod">
          <ac:chgData name="Cox, E.P. (Evie)" userId="f6b3c370-290a-4e88-b8db-367b8bdc2915" providerId="ADAL" clId="{3E7DC43A-8A3C-4E16-8039-739880F04AAB}" dt="2022-05-24T14:49:09.283" v="20"/>
          <ac:spMkLst>
            <pc:docMk/>
            <pc:sldMk cId="3908345905" sldId="478"/>
            <ac:spMk id="11" creationId="{3207575C-6A30-4B3F-AB74-AF6050CBB2A1}"/>
          </ac:spMkLst>
        </pc:spChg>
      </pc:sldChg>
      <pc:sldChg chg="addSp modSp">
        <pc:chgData name="Cox, E.P. (Evie)" userId="f6b3c370-290a-4e88-b8db-367b8bdc2915" providerId="ADAL" clId="{3E7DC43A-8A3C-4E16-8039-739880F04AAB}" dt="2022-05-24T14:49:06.806" v="18"/>
        <pc:sldMkLst>
          <pc:docMk/>
          <pc:sldMk cId="726171901" sldId="479"/>
        </pc:sldMkLst>
        <pc:spChg chg="add mod">
          <ac:chgData name="Cox, E.P. (Evie)" userId="f6b3c370-290a-4e88-b8db-367b8bdc2915" providerId="ADAL" clId="{3E7DC43A-8A3C-4E16-8039-739880F04AAB}" dt="2022-05-24T14:49:06.806" v="18"/>
          <ac:spMkLst>
            <pc:docMk/>
            <pc:sldMk cId="726171901" sldId="479"/>
            <ac:spMk id="13" creationId="{D622E916-BA51-423D-A045-BA0F9D5068FE}"/>
          </ac:spMkLst>
        </pc:spChg>
      </pc:sldChg>
      <pc:sldChg chg="addSp modSp">
        <pc:chgData name="Cox, E.P. (Evie)" userId="f6b3c370-290a-4e88-b8db-367b8bdc2915" providerId="ADAL" clId="{3E7DC43A-8A3C-4E16-8039-739880F04AAB}" dt="2022-05-24T14:49:21.665" v="32"/>
        <pc:sldMkLst>
          <pc:docMk/>
          <pc:sldMk cId="3504253488" sldId="527"/>
        </pc:sldMkLst>
        <pc:spChg chg="add mod">
          <ac:chgData name="Cox, E.P. (Evie)" userId="f6b3c370-290a-4e88-b8db-367b8bdc2915" providerId="ADAL" clId="{3E7DC43A-8A3C-4E16-8039-739880F04AAB}" dt="2022-05-24T14:49:21.665" v="32"/>
          <ac:spMkLst>
            <pc:docMk/>
            <pc:sldMk cId="3504253488" sldId="527"/>
            <ac:spMk id="73" creationId="{9D12EC26-DA4B-4AD6-9C95-9E314D18F075}"/>
          </ac:spMkLst>
        </pc:spChg>
      </pc:sldChg>
      <pc:sldChg chg="addSp modSp">
        <pc:chgData name="Cox, E.P. (Evie)" userId="f6b3c370-290a-4e88-b8db-367b8bdc2915" providerId="ADAL" clId="{3E7DC43A-8A3C-4E16-8039-739880F04AAB}" dt="2022-05-24T14:49:18.174" v="28"/>
        <pc:sldMkLst>
          <pc:docMk/>
          <pc:sldMk cId="4275254375" sldId="529"/>
        </pc:sldMkLst>
        <pc:spChg chg="add mod">
          <ac:chgData name="Cox, E.P. (Evie)" userId="f6b3c370-290a-4e88-b8db-367b8bdc2915" providerId="ADAL" clId="{3E7DC43A-8A3C-4E16-8039-739880F04AAB}" dt="2022-05-24T14:49:18.174" v="28"/>
          <ac:spMkLst>
            <pc:docMk/>
            <pc:sldMk cId="4275254375" sldId="529"/>
            <ac:spMk id="8" creationId="{21B9700E-AEC7-4B69-9D1A-5A22BF51B619}"/>
          </ac:spMkLst>
        </pc:spChg>
      </pc:sldChg>
      <pc:sldChg chg="addSp modSp">
        <pc:chgData name="Cox, E.P. (Evie)" userId="f6b3c370-290a-4e88-b8db-367b8bdc2915" providerId="ADAL" clId="{3E7DC43A-8A3C-4E16-8039-739880F04AAB}" dt="2022-05-24T14:49:15.063" v="24"/>
        <pc:sldMkLst>
          <pc:docMk/>
          <pc:sldMk cId="3540500287" sldId="538"/>
        </pc:sldMkLst>
        <pc:spChg chg="add mod">
          <ac:chgData name="Cox, E.P. (Evie)" userId="f6b3c370-290a-4e88-b8db-367b8bdc2915" providerId="ADAL" clId="{3E7DC43A-8A3C-4E16-8039-739880F04AAB}" dt="2022-05-24T14:49:15.063" v="24"/>
          <ac:spMkLst>
            <pc:docMk/>
            <pc:sldMk cId="3540500287" sldId="538"/>
            <ac:spMk id="14" creationId="{3EF77812-AAE2-4BDE-B3A4-9338A3D8E9F4}"/>
          </ac:spMkLst>
        </pc:spChg>
      </pc:sldChg>
      <pc:sldChg chg="addSp modSp">
        <pc:chgData name="Cox, E.P. (Evie)" userId="f6b3c370-290a-4e88-b8db-367b8bdc2915" providerId="ADAL" clId="{3E7DC43A-8A3C-4E16-8039-739880F04AAB}" dt="2022-05-24T14:49:24.511" v="35"/>
        <pc:sldMkLst>
          <pc:docMk/>
          <pc:sldMk cId="678837069" sldId="540"/>
        </pc:sldMkLst>
        <pc:spChg chg="add mod">
          <ac:chgData name="Cox, E.P. (Evie)" userId="f6b3c370-290a-4e88-b8db-367b8bdc2915" providerId="ADAL" clId="{3E7DC43A-8A3C-4E16-8039-739880F04AAB}" dt="2022-05-24T14:49:24.511" v="35"/>
          <ac:spMkLst>
            <pc:docMk/>
            <pc:sldMk cId="678837069" sldId="540"/>
            <ac:spMk id="6" creationId="{4883BBF5-0D2A-47AF-BC2D-D4174AEA5CB8}"/>
          </ac:spMkLst>
        </pc:spChg>
      </pc:sldChg>
      <pc:sldChg chg="addSp modSp">
        <pc:chgData name="Cox, E.P. (Evie)" userId="f6b3c370-290a-4e88-b8db-367b8bdc2915" providerId="ADAL" clId="{3E7DC43A-8A3C-4E16-8039-739880F04AAB}" dt="2022-05-24T14:49:20.656" v="30"/>
        <pc:sldMkLst>
          <pc:docMk/>
          <pc:sldMk cId="3324660553" sldId="541"/>
        </pc:sldMkLst>
        <pc:spChg chg="add mod">
          <ac:chgData name="Cox, E.P. (Evie)" userId="f6b3c370-290a-4e88-b8db-367b8bdc2915" providerId="ADAL" clId="{3E7DC43A-8A3C-4E16-8039-739880F04AAB}" dt="2022-05-24T14:49:20.656" v="30"/>
          <ac:spMkLst>
            <pc:docMk/>
            <pc:sldMk cId="3324660553" sldId="541"/>
            <ac:spMk id="19" creationId="{DA6E4899-F332-4695-9750-B670921D53A9}"/>
          </ac:spMkLst>
        </pc:spChg>
      </pc:sldChg>
      <pc:sldChg chg="addSp modSp">
        <pc:chgData name="Cox, E.P. (Evie)" userId="f6b3c370-290a-4e88-b8db-367b8bdc2915" providerId="ADAL" clId="{3E7DC43A-8A3C-4E16-8039-739880F04AAB}" dt="2022-05-24T14:49:12.508" v="22"/>
        <pc:sldMkLst>
          <pc:docMk/>
          <pc:sldMk cId="3904127724" sldId="542"/>
        </pc:sldMkLst>
        <pc:spChg chg="add mod">
          <ac:chgData name="Cox, E.P. (Evie)" userId="f6b3c370-290a-4e88-b8db-367b8bdc2915" providerId="ADAL" clId="{3E7DC43A-8A3C-4E16-8039-739880F04AAB}" dt="2022-05-24T14:49:12.508" v="22"/>
          <ac:spMkLst>
            <pc:docMk/>
            <pc:sldMk cId="3904127724" sldId="542"/>
            <ac:spMk id="9" creationId="{D8C77B09-F171-415C-82FA-24E328F5D723}"/>
          </ac:spMkLst>
        </pc:spChg>
      </pc:sldChg>
      <pc:sldChg chg="addSp modSp">
        <pc:chgData name="Cox, E.P. (Evie)" userId="f6b3c370-290a-4e88-b8db-367b8bdc2915" providerId="ADAL" clId="{3E7DC43A-8A3C-4E16-8039-739880F04AAB}" dt="2022-05-24T14:49:01.220" v="12"/>
        <pc:sldMkLst>
          <pc:docMk/>
          <pc:sldMk cId="3195391561" sldId="543"/>
        </pc:sldMkLst>
        <pc:spChg chg="add mod">
          <ac:chgData name="Cox, E.P. (Evie)" userId="f6b3c370-290a-4e88-b8db-367b8bdc2915" providerId="ADAL" clId="{3E7DC43A-8A3C-4E16-8039-739880F04AAB}" dt="2022-05-24T14:49:01.220" v="12"/>
          <ac:spMkLst>
            <pc:docMk/>
            <pc:sldMk cId="3195391561" sldId="543"/>
            <ac:spMk id="34" creationId="{4271EC42-90D6-4EC0-BDFC-9879879CD7A2}"/>
          </ac:spMkLst>
        </pc:spChg>
      </pc:sldChg>
      <pc:sldChg chg="addSp modSp">
        <pc:chgData name="Cox, E.P. (Evie)" userId="f6b3c370-290a-4e88-b8db-367b8bdc2915" providerId="ADAL" clId="{3E7DC43A-8A3C-4E16-8039-739880F04AAB}" dt="2022-05-24T14:49:28.231" v="39"/>
        <pc:sldMkLst>
          <pc:docMk/>
          <pc:sldMk cId="1057293487" sldId="544"/>
        </pc:sldMkLst>
        <pc:spChg chg="add mod">
          <ac:chgData name="Cox, E.P. (Evie)" userId="f6b3c370-290a-4e88-b8db-367b8bdc2915" providerId="ADAL" clId="{3E7DC43A-8A3C-4E16-8039-739880F04AAB}" dt="2022-05-24T14:49:28.231" v="39"/>
          <ac:spMkLst>
            <pc:docMk/>
            <pc:sldMk cId="1057293487" sldId="544"/>
            <ac:spMk id="7" creationId="{92630BB4-E212-4248-A8A3-4A0C77C0F0BD}"/>
          </ac:spMkLst>
        </pc:spChg>
      </pc:sldChg>
      <pc:sldChg chg="addSp modSp">
        <pc:chgData name="Cox, E.P. (Evie)" userId="f6b3c370-290a-4e88-b8db-367b8bdc2915" providerId="ADAL" clId="{3E7DC43A-8A3C-4E16-8039-739880F04AAB}" dt="2022-05-24T14:49:05.297" v="16"/>
        <pc:sldMkLst>
          <pc:docMk/>
          <pc:sldMk cId="2970814160" sldId="547"/>
        </pc:sldMkLst>
        <pc:spChg chg="add mod">
          <ac:chgData name="Cox, E.P. (Evie)" userId="f6b3c370-290a-4e88-b8db-367b8bdc2915" providerId="ADAL" clId="{3E7DC43A-8A3C-4E16-8039-739880F04AAB}" dt="2022-05-24T14:49:05.297" v="16"/>
          <ac:spMkLst>
            <pc:docMk/>
            <pc:sldMk cId="2970814160" sldId="547"/>
            <ac:spMk id="18" creationId="{5E20017A-EF65-4AEF-BDED-382B01561652}"/>
          </ac:spMkLst>
        </pc:spChg>
      </pc:sldChg>
      <pc:sldChg chg="addSp modSp">
        <pc:chgData name="Cox, E.P. (Evie)" userId="f6b3c370-290a-4e88-b8db-367b8bdc2915" providerId="ADAL" clId="{3E7DC43A-8A3C-4E16-8039-739880F04AAB}" dt="2022-05-24T14:49:08.213" v="19"/>
        <pc:sldMkLst>
          <pc:docMk/>
          <pc:sldMk cId="1259808609" sldId="548"/>
        </pc:sldMkLst>
        <pc:spChg chg="add mod">
          <ac:chgData name="Cox, E.P. (Evie)" userId="f6b3c370-290a-4e88-b8db-367b8bdc2915" providerId="ADAL" clId="{3E7DC43A-8A3C-4E16-8039-739880F04AAB}" dt="2022-05-24T14:49:08.213" v="19"/>
          <ac:spMkLst>
            <pc:docMk/>
            <pc:sldMk cId="1259808609" sldId="548"/>
            <ac:spMk id="8" creationId="{6881CB4C-FA13-4B0C-90E3-AC33C7478FE7}"/>
          </ac:spMkLst>
        </pc:spChg>
      </pc:sldChg>
      <pc:sldChg chg="addSp modSp mod">
        <pc:chgData name="Cox, E.P. (Evie)" userId="f6b3c370-290a-4e88-b8db-367b8bdc2915" providerId="ADAL" clId="{3E7DC43A-8A3C-4E16-8039-739880F04AAB}" dt="2022-05-24T14:49:35.958" v="42" actId="167"/>
        <pc:sldMkLst>
          <pc:docMk/>
          <pc:sldMk cId="3455270593" sldId="549"/>
        </pc:sldMkLst>
        <pc:spChg chg="add mod ord">
          <ac:chgData name="Cox, E.P. (Evie)" userId="f6b3c370-290a-4e88-b8db-367b8bdc2915" providerId="ADAL" clId="{3E7DC43A-8A3C-4E16-8039-739880F04AAB}" dt="2022-05-24T14:49:35.958" v="42" actId="167"/>
          <ac:spMkLst>
            <pc:docMk/>
            <pc:sldMk cId="3455270593" sldId="549"/>
            <ac:spMk id="12" creationId="{54B857BB-7351-400E-87E6-BF4077ECA837}"/>
          </ac:spMkLst>
        </pc:spChg>
      </pc:sldChg>
      <pc:sldChg chg="addSp modSp">
        <pc:chgData name="Cox, E.P. (Evie)" userId="f6b3c370-290a-4e88-b8db-367b8bdc2915" providerId="ADAL" clId="{3E7DC43A-8A3C-4E16-8039-739880F04AAB}" dt="2022-05-24T14:49:50.579" v="51"/>
        <pc:sldMkLst>
          <pc:docMk/>
          <pc:sldMk cId="192969633" sldId="552"/>
        </pc:sldMkLst>
        <pc:spChg chg="add mod">
          <ac:chgData name="Cox, E.P. (Evie)" userId="f6b3c370-290a-4e88-b8db-367b8bdc2915" providerId="ADAL" clId="{3E7DC43A-8A3C-4E16-8039-739880F04AAB}" dt="2022-05-24T14:49:50.579" v="51"/>
          <ac:spMkLst>
            <pc:docMk/>
            <pc:sldMk cId="192969633" sldId="552"/>
            <ac:spMk id="14" creationId="{0A6EA971-7108-43FE-9A45-4292B4421069}"/>
          </ac:spMkLst>
        </pc:spChg>
      </pc:sldChg>
      <pc:sldChg chg="addSp modSp">
        <pc:chgData name="Cox, E.P. (Evie)" userId="f6b3c370-290a-4e88-b8db-367b8bdc2915" providerId="ADAL" clId="{3E7DC43A-8A3C-4E16-8039-739880F04AAB}" dt="2022-05-24T14:49:29.527" v="40"/>
        <pc:sldMkLst>
          <pc:docMk/>
          <pc:sldMk cId="490632833" sldId="554"/>
        </pc:sldMkLst>
        <pc:spChg chg="add mod">
          <ac:chgData name="Cox, E.P. (Evie)" userId="f6b3c370-290a-4e88-b8db-367b8bdc2915" providerId="ADAL" clId="{3E7DC43A-8A3C-4E16-8039-739880F04AAB}" dt="2022-05-24T14:49:29.527" v="40"/>
          <ac:spMkLst>
            <pc:docMk/>
            <pc:sldMk cId="490632833" sldId="554"/>
            <ac:spMk id="7" creationId="{E6B9C513-7E64-4230-8ACD-2AE71ABB80D4}"/>
          </ac:spMkLst>
        </pc:spChg>
      </pc:sldChg>
      <pc:sldChg chg="addSp modSp">
        <pc:chgData name="Cox, E.P. (Evie)" userId="f6b3c370-290a-4e88-b8db-367b8bdc2915" providerId="ADAL" clId="{3E7DC43A-8A3C-4E16-8039-739880F04AAB}" dt="2022-05-24T14:49:38.047" v="43"/>
        <pc:sldMkLst>
          <pc:docMk/>
          <pc:sldMk cId="1468640236" sldId="555"/>
        </pc:sldMkLst>
        <pc:spChg chg="add mod">
          <ac:chgData name="Cox, E.P. (Evie)" userId="f6b3c370-290a-4e88-b8db-367b8bdc2915" providerId="ADAL" clId="{3E7DC43A-8A3C-4E16-8039-739880F04AAB}" dt="2022-05-24T14:49:38.047" v="43"/>
          <ac:spMkLst>
            <pc:docMk/>
            <pc:sldMk cId="1468640236" sldId="555"/>
            <ac:spMk id="7" creationId="{4BA555E0-8161-4D69-A048-3D132C0B710B}"/>
          </ac:spMkLst>
        </pc:spChg>
      </pc:sldChg>
      <pc:sldChg chg="addSp modSp">
        <pc:chgData name="Cox, E.P. (Evie)" userId="f6b3c370-290a-4e88-b8db-367b8bdc2915" providerId="ADAL" clId="{3E7DC43A-8A3C-4E16-8039-739880F04AAB}" dt="2022-05-24T14:49:42.463" v="44"/>
        <pc:sldMkLst>
          <pc:docMk/>
          <pc:sldMk cId="571986055" sldId="556"/>
        </pc:sldMkLst>
        <pc:spChg chg="add mod">
          <ac:chgData name="Cox, E.P. (Evie)" userId="f6b3c370-290a-4e88-b8db-367b8bdc2915" providerId="ADAL" clId="{3E7DC43A-8A3C-4E16-8039-739880F04AAB}" dt="2022-05-24T14:49:42.463" v="44"/>
          <ac:spMkLst>
            <pc:docMk/>
            <pc:sldMk cId="571986055" sldId="556"/>
            <ac:spMk id="8" creationId="{AC666473-80C8-471B-A732-F7E1922222A0}"/>
          </ac:spMkLst>
        </pc:spChg>
      </pc:sldChg>
      <pc:sldChg chg="addSp modSp">
        <pc:chgData name="Cox, E.P. (Evie)" userId="f6b3c370-290a-4e88-b8db-367b8bdc2915" providerId="ADAL" clId="{3E7DC43A-8A3C-4E16-8039-739880F04AAB}" dt="2022-05-24T14:49:48.808" v="50"/>
        <pc:sldMkLst>
          <pc:docMk/>
          <pc:sldMk cId="2101989485" sldId="557"/>
        </pc:sldMkLst>
        <pc:spChg chg="add mod">
          <ac:chgData name="Cox, E.P. (Evie)" userId="f6b3c370-290a-4e88-b8db-367b8bdc2915" providerId="ADAL" clId="{3E7DC43A-8A3C-4E16-8039-739880F04AAB}" dt="2022-05-24T14:49:48.808" v="50"/>
          <ac:spMkLst>
            <pc:docMk/>
            <pc:sldMk cId="2101989485" sldId="557"/>
            <ac:spMk id="7" creationId="{6F239E3A-0CF9-49DE-AC50-E05F996A0564}"/>
          </ac:spMkLst>
        </pc:spChg>
      </pc:sldChg>
      <pc:sldChg chg="addSp modSp">
        <pc:chgData name="Cox, E.P. (Evie)" userId="f6b3c370-290a-4e88-b8db-367b8bdc2915" providerId="ADAL" clId="{3E7DC43A-8A3C-4E16-8039-739880F04AAB}" dt="2022-05-24T14:49:43.902" v="45"/>
        <pc:sldMkLst>
          <pc:docMk/>
          <pc:sldMk cId="514324883" sldId="558"/>
        </pc:sldMkLst>
        <pc:spChg chg="add mod">
          <ac:chgData name="Cox, E.P. (Evie)" userId="f6b3c370-290a-4e88-b8db-367b8bdc2915" providerId="ADAL" clId="{3E7DC43A-8A3C-4E16-8039-739880F04AAB}" dt="2022-05-24T14:49:43.902" v="45"/>
          <ac:spMkLst>
            <pc:docMk/>
            <pc:sldMk cId="514324883" sldId="558"/>
            <ac:spMk id="7" creationId="{2EE3017A-B8C7-4080-A859-76CF6DB998F7}"/>
          </ac:spMkLst>
        </pc:spChg>
      </pc:sldChg>
      <pc:sldChg chg="addSp modSp">
        <pc:chgData name="Cox, E.P. (Evie)" userId="f6b3c370-290a-4e88-b8db-367b8bdc2915" providerId="ADAL" clId="{3E7DC43A-8A3C-4E16-8039-739880F04AAB}" dt="2022-05-24T14:49:44.421" v="46"/>
        <pc:sldMkLst>
          <pc:docMk/>
          <pc:sldMk cId="1386637127" sldId="559"/>
        </pc:sldMkLst>
        <pc:spChg chg="add mod">
          <ac:chgData name="Cox, E.P. (Evie)" userId="f6b3c370-290a-4e88-b8db-367b8bdc2915" providerId="ADAL" clId="{3E7DC43A-8A3C-4E16-8039-739880F04AAB}" dt="2022-05-24T14:49:44.421" v="46"/>
          <ac:spMkLst>
            <pc:docMk/>
            <pc:sldMk cId="1386637127" sldId="559"/>
            <ac:spMk id="7" creationId="{3FD484EC-D090-4FC5-B7DE-ED6243678732}"/>
          </ac:spMkLst>
        </pc:spChg>
      </pc:sldChg>
      <pc:sldChg chg="addSp modSp">
        <pc:chgData name="Cox, E.P. (Evie)" userId="f6b3c370-290a-4e88-b8db-367b8bdc2915" providerId="ADAL" clId="{3E7DC43A-8A3C-4E16-8039-739880F04AAB}" dt="2022-05-24T14:49:46.797" v="47"/>
        <pc:sldMkLst>
          <pc:docMk/>
          <pc:sldMk cId="2216546784" sldId="560"/>
        </pc:sldMkLst>
        <pc:spChg chg="add mod">
          <ac:chgData name="Cox, E.P. (Evie)" userId="f6b3c370-290a-4e88-b8db-367b8bdc2915" providerId="ADAL" clId="{3E7DC43A-8A3C-4E16-8039-739880F04AAB}" dt="2022-05-24T14:49:46.797" v="47"/>
          <ac:spMkLst>
            <pc:docMk/>
            <pc:sldMk cId="2216546784" sldId="560"/>
            <ac:spMk id="7" creationId="{34DD541D-0A69-4E5E-B38A-57307ED84555}"/>
          </ac:spMkLst>
        </pc:spChg>
      </pc:sldChg>
      <pc:sldChg chg="addSp modSp">
        <pc:chgData name="Cox, E.P. (Evie)" userId="f6b3c370-290a-4e88-b8db-367b8bdc2915" providerId="ADAL" clId="{3E7DC43A-8A3C-4E16-8039-739880F04AAB}" dt="2022-05-24T14:49:47.199" v="48"/>
        <pc:sldMkLst>
          <pc:docMk/>
          <pc:sldMk cId="1850524512" sldId="561"/>
        </pc:sldMkLst>
        <pc:spChg chg="add mod">
          <ac:chgData name="Cox, E.P. (Evie)" userId="f6b3c370-290a-4e88-b8db-367b8bdc2915" providerId="ADAL" clId="{3E7DC43A-8A3C-4E16-8039-739880F04AAB}" dt="2022-05-24T14:49:47.199" v="48"/>
          <ac:spMkLst>
            <pc:docMk/>
            <pc:sldMk cId="1850524512" sldId="561"/>
            <ac:spMk id="7" creationId="{2E51BF93-CCD7-4E03-A1F1-EE265A6C8ECD}"/>
          </ac:spMkLst>
        </pc:spChg>
      </pc:sldChg>
      <pc:sldChg chg="addSp modSp">
        <pc:chgData name="Cox, E.P. (Evie)" userId="f6b3c370-290a-4e88-b8db-367b8bdc2915" providerId="ADAL" clId="{3E7DC43A-8A3C-4E16-8039-739880F04AAB}" dt="2022-05-24T14:49:48.232" v="49"/>
        <pc:sldMkLst>
          <pc:docMk/>
          <pc:sldMk cId="453011042" sldId="562"/>
        </pc:sldMkLst>
        <pc:spChg chg="add mod">
          <ac:chgData name="Cox, E.P. (Evie)" userId="f6b3c370-290a-4e88-b8db-367b8bdc2915" providerId="ADAL" clId="{3E7DC43A-8A3C-4E16-8039-739880F04AAB}" dt="2022-05-24T14:49:48.232" v="49"/>
          <ac:spMkLst>
            <pc:docMk/>
            <pc:sldMk cId="453011042" sldId="562"/>
            <ac:spMk id="7" creationId="{E442C270-3D5F-4381-B997-B6DFC3154755}"/>
          </ac:spMkLst>
        </pc:spChg>
      </pc:sldChg>
      <pc:sldChg chg="addSp modSp">
        <pc:chgData name="Cox, E.P. (Evie)" userId="f6b3c370-290a-4e88-b8db-367b8bdc2915" providerId="ADAL" clId="{3E7DC43A-8A3C-4E16-8039-739880F04AAB}" dt="2022-05-24T14:49:22.780" v="33"/>
        <pc:sldMkLst>
          <pc:docMk/>
          <pc:sldMk cId="4228144930" sldId="564"/>
        </pc:sldMkLst>
        <pc:spChg chg="add mod">
          <ac:chgData name="Cox, E.P. (Evie)" userId="f6b3c370-290a-4e88-b8db-367b8bdc2915" providerId="ADAL" clId="{3E7DC43A-8A3C-4E16-8039-739880F04AAB}" dt="2022-05-24T14:49:22.780" v="33"/>
          <ac:spMkLst>
            <pc:docMk/>
            <pc:sldMk cId="4228144930" sldId="564"/>
            <ac:spMk id="22" creationId="{533599D5-C3D8-4A90-BE41-22635DB80F75}"/>
          </ac:spMkLst>
        </pc:spChg>
      </pc:sldChg>
      <pc:sldChg chg="addSp modSp">
        <pc:chgData name="Cox, E.P. (Evie)" userId="f6b3c370-290a-4e88-b8db-367b8bdc2915" providerId="ADAL" clId="{3E7DC43A-8A3C-4E16-8039-739880F04AAB}" dt="2022-05-24T14:48:24.346" v="2"/>
        <pc:sldMkLst>
          <pc:docMk/>
          <pc:sldMk cId="1162685042" sldId="565"/>
        </pc:sldMkLst>
        <pc:spChg chg="add mod">
          <ac:chgData name="Cox, E.P. (Evie)" userId="f6b3c370-290a-4e88-b8db-367b8bdc2915" providerId="ADAL" clId="{3E7DC43A-8A3C-4E16-8039-739880F04AAB}" dt="2022-05-24T14:48:24.346" v="2"/>
          <ac:spMkLst>
            <pc:docMk/>
            <pc:sldMk cId="1162685042" sldId="565"/>
            <ac:spMk id="6" creationId="{A9DC32CA-FA26-4A73-9ECE-13309A22E5B9}"/>
          </ac:spMkLst>
        </pc:spChg>
      </pc:sldChg>
    </pc:docChg>
  </pc:docChgLst>
  <pc:docChgLst>
    <pc:chgData name="Brunsting, S. (Suzanne)" userId="e7a355e2-d96a-4e46-8f22-0ce56c37bf10" providerId="ADAL" clId="{5F51BDCC-1E46-4C45-A1EB-ECBBAAAD06D7}"/>
    <pc:docChg chg="modSld">
      <pc:chgData name="Brunsting, S. (Suzanne)" userId="e7a355e2-d96a-4e46-8f22-0ce56c37bf10" providerId="ADAL" clId="{5F51BDCC-1E46-4C45-A1EB-ECBBAAAD06D7}" dt="2022-01-23T19:28:50.154" v="0" actId="6549"/>
      <pc:docMkLst>
        <pc:docMk/>
      </pc:docMkLst>
      <pc:sldChg chg="modNotesTx">
        <pc:chgData name="Brunsting, S. (Suzanne)" userId="e7a355e2-d96a-4e46-8f22-0ce56c37bf10" providerId="ADAL" clId="{5F51BDCC-1E46-4C45-A1EB-ECBBAAAD06D7}" dt="2022-01-23T19:28:50.154" v="0" actId="6549"/>
        <pc:sldMkLst>
          <pc:docMk/>
          <pc:sldMk cId="943661868" sldId="311"/>
        </pc:sldMkLst>
      </pc:sldChg>
    </pc:docChg>
  </pc:docChgLst>
  <pc:docChgLst>
    <pc:chgData name="Loos, M.A. (Manuela)" userId="85de514f-d8a4-4ff0-baf0-d5cad55bf1cc" providerId="ADAL" clId="{D0E0E65F-1342-4A92-A57F-990D9D547F54}"/>
    <pc:docChg chg="custSel modSld">
      <pc:chgData name="Loos, M.A. (Manuela)" userId="85de514f-d8a4-4ff0-baf0-d5cad55bf1cc" providerId="ADAL" clId="{D0E0E65F-1342-4A92-A57F-990D9D547F54}" dt="2022-01-31T10:49:17.496" v="179" actId="6549"/>
      <pc:docMkLst>
        <pc:docMk/>
      </pc:docMkLst>
      <pc:sldChg chg="modNotes modNotesTx">
        <pc:chgData name="Loos, M.A. (Manuela)" userId="85de514f-d8a4-4ff0-baf0-d5cad55bf1cc" providerId="ADAL" clId="{D0E0E65F-1342-4A92-A57F-990D9D547F54}" dt="2022-01-31T10:45:07.304" v="167" actId="115"/>
        <pc:sldMkLst>
          <pc:docMk/>
          <pc:sldMk cId="299548077" sldId="293"/>
        </pc:sldMkLst>
      </pc:sldChg>
      <pc:sldChg chg="modSp mod modNotes">
        <pc:chgData name="Loos, M.A. (Manuela)" userId="85de514f-d8a4-4ff0-baf0-d5cad55bf1cc" providerId="ADAL" clId="{D0E0E65F-1342-4A92-A57F-990D9D547F54}" dt="2022-01-31T10:30:20.358" v="127" actId="27636"/>
        <pc:sldMkLst>
          <pc:docMk/>
          <pc:sldMk cId="366829655" sldId="296"/>
        </pc:sldMkLst>
        <pc:spChg chg="mod">
          <ac:chgData name="Loos, M.A. (Manuela)" userId="85de514f-d8a4-4ff0-baf0-d5cad55bf1cc" providerId="ADAL" clId="{D0E0E65F-1342-4A92-A57F-990D9D547F54}" dt="2022-01-31T10:30:20.358" v="127" actId="27636"/>
          <ac:spMkLst>
            <pc:docMk/>
            <pc:sldMk cId="366829655" sldId="296"/>
            <ac:spMk id="2" creationId="{2B8655BF-0E88-4DEC-B97C-E6831F1E1E88}"/>
          </ac:spMkLst>
        </pc:spChg>
      </pc:sldChg>
      <pc:sldChg chg="modNotes modNotesTx">
        <pc:chgData name="Loos, M.A. (Manuela)" userId="85de514f-d8a4-4ff0-baf0-d5cad55bf1cc" providerId="ADAL" clId="{D0E0E65F-1342-4A92-A57F-990D9D547F54}" dt="2022-01-31T10:39:09.940" v="143" actId="115"/>
        <pc:sldMkLst>
          <pc:docMk/>
          <pc:sldMk cId="943661868" sldId="311"/>
        </pc:sldMkLst>
      </pc:sldChg>
      <pc:sldChg chg="modNotesTx">
        <pc:chgData name="Loos, M.A. (Manuela)" userId="85de514f-d8a4-4ff0-baf0-d5cad55bf1cc" providerId="ADAL" clId="{D0E0E65F-1342-4A92-A57F-990D9D547F54}" dt="2022-01-31T10:44:27.814" v="164" actId="115"/>
        <pc:sldMkLst>
          <pc:docMk/>
          <pc:sldMk cId="3781138100" sldId="316"/>
        </pc:sldMkLst>
      </pc:sldChg>
      <pc:sldChg chg="modNotesTx">
        <pc:chgData name="Loos, M.A. (Manuela)" userId="85de514f-d8a4-4ff0-baf0-d5cad55bf1cc" providerId="ADAL" clId="{D0E0E65F-1342-4A92-A57F-990D9D547F54}" dt="2022-01-31T10:40:55.029" v="155" actId="115"/>
        <pc:sldMkLst>
          <pc:docMk/>
          <pc:sldMk cId="312296113" sldId="319"/>
        </pc:sldMkLst>
      </pc:sldChg>
      <pc:sldChg chg="modNotesTx">
        <pc:chgData name="Loos, M.A. (Manuela)" userId="85de514f-d8a4-4ff0-baf0-d5cad55bf1cc" providerId="ADAL" clId="{D0E0E65F-1342-4A92-A57F-990D9D547F54}" dt="2022-01-31T10:44:49.295" v="166" actId="115"/>
        <pc:sldMkLst>
          <pc:docMk/>
          <pc:sldMk cId="3249768374" sldId="321"/>
        </pc:sldMkLst>
      </pc:sldChg>
      <pc:sldChg chg="modNotes">
        <pc:chgData name="Loos, M.A. (Manuela)" userId="85de514f-d8a4-4ff0-baf0-d5cad55bf1cc" providerId="ADAL" clId="{D0E0E65F-1342-4A92-A57F-990D9D547F54}" dt="2022-01-28T11:45:42.995" v="43" actId="255"/>
        <pc:sldMkLst>
          <pc:docMk/>
          <pc:sldMk cId="281854013" sldId="323"/>
        </pc:sldMkLst>
      </pc:sldChg>
      <pc:sldChg chg="modSp mod">
        <pc:chgData name="Loos, M.A. (Manuela)" userId="85de514f-d8a4-4ff0-baf0-d5cad55bf1cc" providerId="ADAL" clId="{D0E0E65F-1342-4A92-A57F-990D9D547F54}" dt="2022-01-31T10:30:51.647" v="131" actId="20577"/>
        <pc:sldMkLst>
          <pc:docMk/>
          <pc:sldMk cId="4022992603" sldId="324"/>
        </pc:sldMkLst>
        <pc:spChg chg="mod">
          <ac:chgData name="Loos, M.A. (Manuela)" userId="85de514f-d8a4-4ff0-baf0-d5cad55bf1cc" providerId="ADAL" clId="{D0E0E65F-1342-4A92-A57F-990D9D547F54}" dt="2022-01-31T10:30:51.647" v="131" actId="20577"/>
          <ac:spMkLst>
            <pc:docMk/>
            <pc:sldMk cId="4022992603" sldId="324"/>
            <ac:spMk id="3" creationId="{9F4D7860-B9EE-40DC-92EA-164F7DF354FA}"/>
          </ac:spMkLst>
        </pc:spChg>
      </pc:sldChg>
      <pc:sldChg chg="modSp mod">
        <pc:chgData name="Loos, M.A. (Manuela)" userId="85de514f-d8a4-4ff0-baf0-d5cad55bf1cc" providerId="ADAL" clId="{D0E0E65F-1342-4A92-A57F-990D9D547F54}" dt="2022-01-31T10:30:20.079" v="125" actId="27636"/>
        <pc:sldMkLst>
          <pc:docMk/>
          <pc:sldMk cId="3956098081" sldId="325"/>
        </pc:sldMkLst>
        <pc:spChg chg="mod">
          <ac:chgData name="Loos, M.A. (Manuela)" userId="85de514f-d8a4-4ff0-baf0-d5cad55bf1cc" providerId="ADAL" clId="{D0E0E65F-1342-4A92-A57F-990D9D547F54}" dt="2022-01-31T10:30:20.061" v="124" actId="27636"/>
          <ac:spMkLst>
            <pc:docMk/>
            <pc:sldMk cId="3956098081" sldId="325"/>
            <ac:spMk id="2" creationId="{1E9BABB5-AE68-43C6-96EE-00347F072D2E}"/>
          </ac:spMkLst>
        </pc:spChg>
        <pc:spChg chg="mod">
          <ac:chgData name="Loos, M.A. (Manuela)" userId="85de514f-d8a4-4ff0-baf0-d5cad55bf1cc" providerId="ADAL" clId="{D0E0E65F-1342-4A92-A57F-990D9D547F54}" dt="2022-01-31T10:30:20.079" v="125" actId="27636"/>
          <ac:spMkLst>
            <pc:docMk/>
            <pc:sldMk cId="3956098081" sldId="325"/>
            <ac:spMk id="3" creationId="{9F4D7860-B9EE-40DC-92EA-164F7DF354FA}"/>
          </ac:spMkLst>
        </pc:spChg>
      </pc:sldChg>
      <pc:sldChg chg="modNotesTx">
        <pc:chgData name="Loos, M.A. (Manuela)" userId="85de514f-d8a4-4ff0-baf0-d5cad55bf1cc" providerId="ADAL" clId="{D0E0E65F-1342-4A92-A57F-990D9D547F54}" dt="2022-01-31T10:38:24.912" v="140" actId="115"/>
        <pc:sldMkLst>
          <pc:docMk/>
          <pc:sldMk cId="4192052" sldId="326"/>
        </pc:sldMkLst>
      </pc:sldChg>
      <pc:sldChg chg="modNotes">
        <pc:chgData name="Loos, M.A. (Manuela)" userId="85de514f-d8a4-4ff0-baf0-d5cad55bf1cc" providerId="ADAL" clId="{D0E0E65F-1342-4A92-A57F-990D9D547F54}" dt="2022-01-28T11:43:19.115" v="20" actId="2711"/>
        <pc:sldMkLst>
          <pc:docMk/>
          <pc:sldMk cId="3371697847" sldId="420"/>
        </pc:sldMkLst>
      </pc:sldChg>
      <pc:sldChg chg="modNotes modNotesTx">
        <pc:chgData name="Loos, M.A. (Manuela)" userId="85de514f-d8a4-4ff0-baf0-d5cad55bf1cc" providerId="ADAL" clId="{D0E0E65F-1342-4A92-A57F-990D9D547F54}" dt="2022-01-31T10:44:09.528" v="163" actId="20577"/>
        <pc:sldMkLst>
          <pc:docMk/>
          <pc:sldMk cId="794435575" sldId="465"/>
        </pc:sldMkLst>
      </pc:sldChg>
      <pc:sldChg chg="modNotes">
        <pc:chgData name="Loos, M.A. (Manuela)" userId="85de514f-d8a4-4ff0-baf0-d5cad55bf1cc" providerId="ADAL" clId="{D0E0E65F-1342-4A92-A57F-990D9D547F54}" dt="2022-01-28T11:42:57.481" v="14" actId="255"/>
        <pc:sldMkLst>
          <pc:docMk/>
          <pc:sldMk cId="3668988803" sldId="467"/>
        </pc:sldMkLst>
      </pc:sldChg>
      <pc:sldChg chg="modSp mod modNotesTx">
        <pc:chgData name="Loos, M.A. (Manuela)" userId="85de514f-d8a4-4ff0-baf0-d5cad55bf1cc" providerId="ADAL" clId="{D0E0E65F-1342-4A92-A57F-990D9D547F54}" dt="2022-01-31T10:41:14.925" v="156" actId="20577"/>
        <pc:sldMkLst>
          <pc:docMk/>
          <pc:sldMk cId="1475681088" sldId="468"/>
        </pc:sldMkLst>
        <pc:spChg chg="mod">
          <ac:chgData name="Loos, M.A. (Manuela)" userId="85de514f-d8a4-4ff0-baf0-d5cad55bf1cc" providerId="ADAL" clId="{D0E0E65F-1342-4A92-A57F-990D9D547F54}" dt="2022-01-31T10:34:33.797" v="135" actId="790"/>
          <ac:spMkLst>
            <pc:docMk/>
            <pc:sldMk cId="1475681088" sldId="468"/>
            <ac:spMk id="2" creationId="{F061DBB6-E931-468D-915C-719ABA002E2F}"/>
          </ac:spMkLst>
        </pc:spChg>
        <pc:spChg chg="mod">
          <ac:chgData name="Loos, M.A. (Manuela)" userId="85de514f-d8a4-4ff0-baf0-d5cad55bf1cc" providerId="ADAL" clId="{D0E0E65F-1342-4A92-A57F-990D9D547F54}" dt="2022-01-31T10:34:33.797" v="135" actId="790"/>
          <ac:spMkLst>
            <pc:docMk/>
            <pc:sldMk cId="1475681088" sldId="468"/>
            <ac:spMk id="5" creationId="{6322C04F-4354-499C-BA61-D4E26ADE4955}"/>
          </ac:spMkLst>
        </pc:spChg>
        <pc:spChg chg="mod">
          <ac:chgData name="Loos, M.A. (Manuela)" userId="85de514f-d8a4-4ff0-baf0-d5cad55bf1cc" providerId="ADAL" clId="{D0E0E65F-1342-4A92-A57F-990D9D547F54}" dt="2022-01-31T10:34:33.797" v="135" actId="790"/>
          <ac:spMkLst>
            <pc:docMk/>
            <pc:sldMk cId="1475681088" sldId="468"/>
            <ac:spMk id="6" creationId="{C4CE2E51-35C6-4DE3-B605-98E88A5A26DE}"/>
          </ac:spMkLst>
        </pc:spChg>
        <pc:spChg chg="mod">
          <ac:chgData name="Loos, M.A. (Manuela)" userId="85de514f-d8a4-4ff0-baf0-d5cad55bf1cc" providerId="ADAL" clId="{D0E0E65F-1342-4A92-A57F-990D9D547F54}" dt="2022-01-31T10:34:33.797" v="135" actId="790"/>
          <ac:spMkLst>
            <pc:docMk/>
            <pc:sldMk cId="1475681088" sldId="468"/>
            <ac:spMk id="15" creationId="{99897843-1A9B-41AE-93A1-C6A33218654F}"/>
          </ac:spMkLst>
        </pc:spChg>
        <pc:spChg chg="mod">
          <ac:chgData name="Loos, M.A. (Manuela)" userId="85de514f-d8a4-4ff0-baf0-d5cad55bf1cc" providerId="ADAL" clId="{D0E0E65F-1342-4A92-A57F-990D9D547F54}" dt="2022-01-31T10:34:33.797" v="135" actId="790"/>
          <ac:spMkLst>
            <pc:docMk/>
            <pc:sldMk cId="1475681088" sldId="468"/>
            <ac:spMk id="17" creationId="{17C44912-0EC5-4CDF-97BC-23F71E500216}"/>
          </ac:spMkLst>
        </pc:spChg>
        <pc:spChg chg="mod">
          <ac:chgData name="Loos, M.A. (Manuela)" userId="85de514f-d8a4-4ff0-baf0-d5cad55bf1cc" providerId="ADAL" clId="{D0E0E65F-1342-4A92-A57F-990D9D547F54}" dt="2022-01-31T10:34:33.797" v="135" actId="790"/>
          <ac:spMkLst>
            <pc:docMk/>
            <pc:sldMk cId="1475681088" sldId="468"/>
            <ac:spMk id="18" creationId="{B084980C-CF81-486B-84A6-B9AAB96DBB58}"/>
          </ac:spMkLst>
        </pc:spChg>
        <pc:spChg chg="mod">
          <ac:chgData name="Loos, M.A. (Manuela)" userId="85de514f-d8a4-4ff0-baf0-d5cad55bf1cc" providerId="ADAL" clId="{D0E0E65F-1342-4A92-A57F-990D9D547F54}" dt="2022-01-31T10:34:33.797" v="135" actId="790"/>
          <ac:spMkLst>
            <pc:docMk/>
            <pc:sldMk cId="1475681088" sldId="468"/>
            <ac:spMk id="19" creationId="{58799D69-5976-4728-A4DB-EEE74CED4ACE}"/>
          </ac:spMkLst>
        </pc:spChg>
        <pc:spChg chg="mod">
          <ac:chgData name="Loos, M.A. (Manuela)" userId="85de514f-d8a4-4ff0-baf0-d5cad55bf1cc" providerId="ADAL" clId="{D0E0E65F-1342-4A92-A57F-990D9D547F54}" dt="2022-01-31T10:34:33.797" v="135" actId="790"/>
          <ac:spMkLst>
            <pc:docMk/>
            <pc:sldMk cId="1475681088" sldId="468"/>
            <ac:spMk id="20" creationId="{1B99F6B9-83E6-4A89-93EF-2232B50D670D}"/>
          </ac:spMkLst>
        </pc:spChg>
        <pc:spChg chg="mod">
          <ac:chgData name="Loos, M.A. (Manuela)" userId="85de514f-d8a4-4ff0-baf0-d5cad55bf1cc" providerId="ADAL" clId="{D0E0E65F-1342-4A92-A57F-990D9D547F54}" dt="2022-01-31T10:34:33.797" v="135" actId="790"/>
          <ac:spMkLst>
            <pc:docMk/>
            <pc:sldMk cId="1475681088" sldId="468"/>
            <ac:spMk id="21" creationId="{3874B5A4-E81C-4B9F-9F7C-C14E06D0F144}"/>
          </ac:spMkLst>
        </pc:spChg>
        <pc:spChg chg="mod">
          <ac:chgData name="Loos, M.A. (Manuela)" userId="85de514f-d8a4-4ff0-baf0-d5cad55bf1cc" providerId="ADAL" clId="{D0E0E65F-1342-4A92-A57F-990D9D547F54}" dt="2022-01-31T10:34:33.797" v="135" actId="790"/>
          <ac:spMkLst>
            <pc:docMk/>
            <pc:sldMk cId="1475681088" sldId="468"/>
            <ac:spMk id="22" creationId="{17C29512-A88C-4A5E-AAE4-F9C83E831335}"/>
          </ac:spMkLst>
        </pc:spChg>
        <pc:picChg chg="mod modCrop">
          <ac:chgData name="Loos, M.A. (Manuela)" userId="85de514f-d8a4-4ff0-baf0-d5cad55bf1cc" providerId="ADAL" clId="{D0E0E65F-1342-4A92-A57F-990D9D547F54}" dt="2022-01-31T10:34:47.155" v="136" actId="732"/>
          <ac:picMkLst>
            <pc:docMk/>
            <pc:sldMk cId="1475681088" sldId="468"/>
            <ac:picMk id="10" creationId="{40CAB9B4-EDD1-46D3-B093-B26D8557AD76}"/>
          </ac:picMkLst>
        </pc:picChg>
      </pc:sldChg>
      <pc:sldChg chg="modNotes modNotesTx">
        <pc:chgData name="Loos, M.A. (Manuela)" userId="85de514f-d8a4-4ff0-baf0-d5cad55bf1cc" providerId="ADAL" clId="{D0E0E65F-1342-4A92-A57F-990D9D547F54}" dt="2022-01-31T10:43:44.586" v="161" actId="20577"/>
        <pc:sldMkLst>
          <pc:docMk/>
          <pc:sldMk cId="1445263781" sldId="470"/>
        </pc:sldMkLst>
      </pc:sldChg>
      <pc:sldChg chg="modSp mod modNotes">
        <pc:chgData name="Loos, M.A. (Manuela)" userId="85de514f-d8a4-4ff0-baf0-d5cad55bf1cc" providerId="ADAL" clId="{D0E0E65F-1342-4A92-A57F-990D9D547F54}" dt="2022-01-31T10:33:36.995" v="134" actId="948"/>
        <pc:sldMkLst>
          <pc:docMk/>
          <pc:sldMk cId="1275019436" sldId="472"/>
        </pc:sldMkLst>
        <pc:spChg chg="mod">
          <ac:chgData name="Loos, M.A. (Manuela)" userId="85de514f-d8a4-4ff0-baf0-d5cad55bf1cc" providerId="ADAL" clId="{D0E0E65F-1342-4A92-A57F-990D9D547F54}" dt="2022-01-31T10:33:36.995" v="134" actId="948"/>
          <ac:spMkLst>
            <pc:docMk/>
            <pc:sldMk cId="1275019436" sldId="472"/>
            <ac:spMk id="14" creationId="{FD63F6DA-E20E-4770-B4D2-1B584A6CFE5D}"/>
          </ac:spMkLst>
        </pc:spChg>
      </pc:sldChg>
      <pc:sldChg chg="modNotesTx">
        <pc:chgData name="Loos, M.A. (Manuela)" userId="85de514f-d8a4-4ff0-baf0-d5cad55bf1cc" providerId="ADAL" clId="{D0E0E65F-1342-4A92-A57F-990D9D547F54}" dt="2022-01-31T10:46:04.969" v="171" actId="6549"/>
        <pc:sldMkLst>
          <pc:docMk/>
          <pc:sldMk cId="2190368948" sldId="474"/>
        </pc:sldMkLst>
      </pc:sldChg>
      <pc:sldChg chg="modSp mod">
        <pc:chgData name="Loos, M.A. (Manuela)" userId="85de514f-d8a4-4ff0-baf0-d5cad55bf1cc" providerId="ADAL" clId="{D0E0E65F-1342-4A92-A57F-990D9D547F54}" dt="2022-01-31T10:35:39.388" v="137" actId="20577"/>
        <pc:sldMkLst>
          <pc:docMk/>
          <pc:sldMk cId="1881356703" sldId="477"/>
        </pc:sldMkLst>
        <pc:spChg chg="mod">
          <ac:chgData name="Loos, M.A. (Manuela)" userId="85de514f-d8a4-4ff0-baf0-d5cad55bf1cc" providerId="ADAL" clId="{D0E0E65F-1342-4A92-A57F-990D9D547F54}" dt="2022-01-31T10:35:39.388" v="137" actId="20577"/>
          <ac:spMkLst>
            <pc:docMk/>
            <pc:sldMk cId="1881356703" sldId="477"/>
            <ac:spMk id="4" creationId="{DF512451-A345-48FA-BADB-2E83F66DF91B}"/>
          </ac:spMkLst>
        </pc:spChg>
      </pc:sldChg>
      <pc:sldChg chg="modNotes">
        <pc:chgData name="Loos, M.A. (Manuela)" userId="85de514f-d8a4-4ff0-baf0-d5cad55bf1cc" providerId="ADAL" clId="{D0E0E65F-1342-4A92-A57F-990D9D547F54}" dt="2022-01-28T11:44:28.263" v="36" actId="14100"/>
        <pc:sldMkLst>
          <pc:docMk/>
          <pc:sldMk cId="3908345905" sldId="478"/>
        </pc:sldMkLst>
      </pc:sldChg>
      <pc:sldChg chg="modNotes">
        <pc:chgData name="Loos, M.A. (Manuela)" userId="85de514f-d8a4-4ff0-baf0-d5cad55bf1cc" providerId="ADAL" clId="{D0E0E65F-1342-4A92-A57F-990D9D547F54}" dt="2022-01-28T11:43:57.865" v="31" actId="6549"/>
        <pc:sldMkLst>
          <pc:docMk/>
          <pc:sldMk cId="726171901" sldId="479"/>
        </pc:sldMkLst>
      </pc:sldChg>
      <pc:sldChg chg="modNotesTx">
        <pc:chgData name="Loos, M.A. (Manuela)" userId="85de514f-d8a4-4ff0-baf0-d5cad55bf1cc" providerId="ADAL" clId="{D0E0E65F-1342-4A92-A57F-990D9D547F54}" dt="2022-01-31T10:45:17.327" v="168" actId="115"/>
        <pc:sldMkLst>
          <pc:docMk/>
          <pc:sldMk cId="3504253488" sldId="527"/>
        </pc:sldMkLst>
      </pc:sldChg>
      <pc:sldChg chg="modNotesTx">
        <pc:chgData name="Loos, M.A. (Manuela)" userId="85de514f-d8a4-4ff0-baf0-d5cad55bf1cc" providerId="ADAL" clId="{D0E0E65F-1342-4A92-A57F-990D9D547F54}" dt="2022-01-31T10:44:36.976" v="165" actId="115"/>
        <pc:sldMkLst>
          <pc:docMk/>
          <pc:sldMk cId="4275254375" sldId="529"/>
        </pc:sldMkLst>
      </pc:sldChg>
      <pc:sldChg chg="modSp mod">
        <pc:chgData name="Loos, M.A. (Manuela)" userId="85de514f-d8a4-4ff0-baf0-d5cad55bf1cc" providerId="ADAL" clId="{D0E0E65F-1342-4A92-A57F-990D9D547F54}" dt="2022-01-31T10:30:20.543" v="128" actId="27636"/>
        <pc:sldMkLst>
          <pc:docMk/>
          <pc:sldMk cId="678837069" sldId="540"/>
        </pc:sldMkLst>
        <pc:spChg chg="mod">
          <ac:chgData name="Loos, M.A. (Manuela)" userId="85de514f-d8a4-4ff0-baf0-d5cad55bf1cc" providerId="ADAL" clId="{D0E0E65F-1342-4A92-A57F-990D9D547F54}" dt="2022-01-31T10:30:20.543" v="128" actId="27636"/>
          <ac:spMkLst>
            <pc:docMk/>
            <pc:sldMk cId="678837069" sldId="540"/>
            <ac:spMk id="3" creationId="{7F0E3982-A2B9-493B-9C60-2B165AD69489}"/>
          </ac:spMkLst>
        </pc:spChg>
      </pc:sldChg>
      <pc:sldChg chg="modNotes">
        <pc:chgData name="Loos, M.A. (Manuela)" userId="85de514f-d8a4-4ff0-baf0-d5cad55bf1cc" providerId="ADAL" clId="{D0E0E65F-1342-4A92-A57F-990D9D547F54}" dt="2022-01-28T11:46:04.210" v="46" actId="255"/>
        <pc:sldMkLst>
          <pc:docMk/>
          <pc:sldMk cId="3324660553" sldId="541"/>
        </pc:sldMkLst>
      </pc:sldChg>
      <pc:sldChg chg="modNotes">
        <pc:chgData name="Loos, M.A. (Manuela)" userId="85de514f-d8a4-4ff0-baf0-d5cad55bf1cc" providerId="ADAL" clId="{D0E0E65F-1342-4A92-A57F-990D9D547F54}" dt="2022-01-28T11:44:48.822" v="38" actId="948"/>
        <pc:sldMkLst>
          <pc:docMk/>
          <pc:sldMk cId="3904127724" sldId="542"/>
        </pc:sldMkLst>
      </pc:sldChg>
      <pc:sldChg chg="modNotes modNotesTx">
        <pc:chgData name="Loos, M.A. (Manuela)" userId="85de514f-d8a4-4ff0-baf0-d5cad55bf1cc" providerId="ADAL" clId="{D0E0E65F-1342-4A92-A57F-990D9D547F54}" dt="2022-01-31T10:40:01.787" v="154" actId="115"/>
        <pc:sldMkLst>
          <pc:docMk/>
          <pc:sldMk cId="3195391561" sldId="543"/>
        </pc:sldMkLst>
      </pc:sldChg>
      <pc:sldChg chg="modNotes modNotesTx">
        <pc:chgData name="Loos, M.A. (Manuela)" userId="85de514f-d8a4-4ff0-baf0-d5cad55bf1cc" providerId="ADAL" clId="{D0E0E65F-1342-4A92-A57F-990D9D547F54}" dt="2022-01-31T10:41:34.920" v="157" actId="20577"/>
        <pc:sldMkLst>
          <pc:docMk/>
          <pc:sldMk cId="2970814160" sldId="547"/>
        </pc:sldMkLst>
      </pc:sldChg>
      <pc:sldChg chg="modNotes modNotesTx">
        <pc:chgData name="Loos, M.A. (Manuela)" userId="85de514f-d8a4-4ff0-baf0-d5cad55bf1cc" providerId="ADAL" clId="{D0E0E65F-1342-4A92-A57F-990D9D547F54}" dt="2022-01-31T10:43:05.020" v="158" actId="115"/>
        <pc:sldMkLst>
          <pc:docMk/>
          <pc:sldMk cId="1259808609" sldId="548"/>
        </pc:sldMkLst>
      </pc:sldChg>
      <pc:sldChg chg="modNotes">
        <pc:chgData name="Loos, M.A. (Manuela)" userId="85de514f-d8a4-4ff0-baf0-d5cad55bf1cc" providerId="ADAL" clId="{D0E0E65F-1342-4A92-A57F-990D9D547F54}" dt="2022-01-28T11:47:07.984" v="53" actId="255"/>
        <pc:sldMkLst>
          <pc:docMk/>
          <pc:sldMk cId="3455270593" sldId="549"/>
        </pc:sldMkLst>
      </pc:sldChg>
      <pc:sldChg chg="modNotes modNotesTx">
        <pc:chgData name="Loos, M.A. (Manuela)" userId="85de514f-d8a4-4ff0-baf0-d5cad55bf1cc" providerId="ADAL" clId="{D0E0E65F-1342-4A92-A57F-990D9D547F54}" dt="2022-01-31T10:49:17.496" v="179" actId="6549"/>
        <pc:sldMkLst>
          <pc:docMk/>
          <pc:sldMk cId="192969633" sldId="552"/>
        </pc:sldMkLst>
      </pc:sldChg>
      <pc:sldChg chg="modNotes">
        <pc:chgData name="Loos, M.A. (Manuela)" userId="85de514f-d8a4-4ff0-baf0-d5cad55bf1cc" providerId="ADAL" clId="{D0E0E65F-1342-4A92-A57F-990D9D547F54}" dt="2022-01-28T11:46:58.300" v="51" actId="2711"/>
        <pc:sldMkLst>
          <pc:docMk/>
          <pc:sldMk cId="490632833" sldId="554"/>
        </pc:sldMkLst>
      </pc:sldChg>
      <pc:sldChg chg="modNotes modNotesTx">
        <pc:chgData name="Loos, M.A. (Manuela)" userId="85de514f-d8a4-4ff0-baf0-d5cad55bf1cc" providerId="ADAL" clId="{D0E0E65F-1342-4A92-A57F-990D9D547F54}" dt="2022-01-31T10:46:46.248" v="172" actId="20577"/>
        <pc:sldMkLst>
          <pc:docMk/>
          <pc:sldMk cId="1468640236" sldId="555"/>
        </pc:sldMkLst>
      </pc:sldChg>
      <pc:sldChg chg="modNotes">
        <pc:chgData name="Loos, M.A. (Manuela)" userId="85de514f-d8a4-4ff0-baf0-d5cad55bf1cc" providerId="ADAL" clId="{D0E0E65F-1342-4A92-A57F-990D9D547F54}" dt="2022-01-28T11:47:29.412" v="57" actId="2711"/>
        <pc:sldMkLst>
          <pc:docMk/>
          <pc:sldMk cId="571986055" sldId="556"/>
        </pc:sldMkLst>
      </pc:sldChg>
      <pc:sldChg chg="modNotes">
        <pc:chgData name="Loos, M.A. (Manuela)" userId="85de514f-d8a4-4ff0-baf0-d5cad55bf1cc" providerId="ADAL" clId="{D0E0E65F-1342-4A92-A57F-990D9D547F54}" dt="2022-01-28T11:49:59.379" v="114" actId="2711"/>
        <pc:sldMkLst>
          <pc:docMk/>
          <pc:sldMk cId="2101989485" sldId="557"/>
        </pc:sldMkLst>
      </pc:sldChg>
      <pc:sldChg chg="modSp mod modNotes">
        <pc:chgData name="Loos, M.A. (Manuela)" userId="85de514f-d8a4-4ff0-baf0-d5cad55bf1cc" providerId="ADAL" clId="{D0E0E65F-1342-4A92-A57F-990D9D547F54}" dt="2022-01-31T10:30:20.563" v="129" actId="27636"/>
        <pc:sldMkLst>
          <pc:docMk/>
          <pc:sldMk cId="514324883" sldId="558"/>
        </pc:sldMkLst>
        <pc:spChg chg="mod">
          <ac:chgData name="Loos, M.A. (Manuela)" userId="85de514f-d8a4-4ff0-baf0-d5cad55bf1cc" providerId="ADAL" clId="{D0E0E65F-1342-4A92-A57F-990D9D547F54}" dt="2022-01-31T10:30:20.563" v="129" actId="27636"/>
          <ac:spMkLst>
            <pc:docMk/>
            <pc:sldMk cId="514324883" sldId="558"/>
            <ac:spMk id="12" creationId="{0E62E728-3111-4564-BC0E-54976CA2890A}"/>
          </ac:spMkLst>
        </pc:spChg>
      </pc:sldChg>
      <pc:sldChg chg="modNotes modNotesTx">
        <pc:chgData name="Loos, M.A. (Manuela)" userId="85de514f-d8a4-4ff0-baf0-d5cad55bf1cc" providerId="ADAL" clId="{D0E0E65F-1342-4A92-A57F-990D9D547F54}" dt="2022-01-31T10:47:08.730" v="173" actId="947"/>
        <pc:sldMkLst>
          <pc:docMk/>
          <pc:sldMk cId="1386637127" sldId="559"/>
        </pc:sldMkLst>
      </pc:sldChg>
      <pc:sldChg chg="modSp mod modNotes modNotesTx">
        <pc:chgData name="Loos, M.A. (Manuela)" userId="85de514f-d8a4-4ff0-baf0-d5cad55bf1cc" providerId="ADAL" clId="{D0E0E65F-1342-4A92-A57F-990D9D547F54}" dt="2022-01-31T10:47:48.985" v="177" actId="20577"/>
        <pc:sldMkLst>
          <pc:docMk/>
          <pc:sldMk cId="2216546784" sldId="560"/>
        </pc:sldMkLst>
        <pc:spChg chg="mod">
          <ac:chgData name="Loos, M.A. (Manuela)" userId="85de514f-d8a4-4ff0-baf0-d5cad55bf1cc" providerId="ADAL" clId="{D0E0E65F-1342-4A92-A57F-990D9D547F54}" dt="2022-01-31T10:37:24.213" v="139" actId="947"/>
          <ac:spMkLst>
            <pc:docMk/>
            <pc:sldMk cId="2216546784" sldId="560"/>
            <ac:spMk id="2" creationId="{FA6B7897-50BC-4151-888D-94C054816E98}"/>
          </ac:spMkLst>
        </pc:spChg>
      </pc:sldChg>
      <pc:sldChg chg="modNotes">
        <pc:chgData name="Loos, M.A. (Manuela)" userId="85de514f-d8a4-4ff0-baf0-d5cad55bf1cc" providerId="ADAL" clId="{D0E0E65F-1342-4A92-A57F-990D9D547F54}" dt="2022-01-28T11:49:14.569" v="99" actId="12"/>
        <pc:sldMkLst>
          <pc:docMk/>
          <pc:sldMk cId="1850524512" sldId="561"/>
        </pc:sldMkLst>
      </pc:sldChg>
      <pc:sldChg chg="modNotes">
        <pc:chgData name="Loos, M.A. (Manuela)" userId="85de514f-d8a4-4ff0-baf0-d5cad55bf1cc" providerId="ADAL" clId="{D0E0E65F-1342-4A92-A57F-990D9D547F54}" dt="2022-01-28T11:49:42.605" v="112" actId="947"/>
        <pc:sldMkLst>
          <pc:docMk/>
          <pc:sldMk cId="453011042" sldId="562"/>
        </pc:sldMkLst>
      </pc:sldChg>
      <pc:sldChg chg="modSp mod">
        <pc:chgData name="Loos, M.A. (Manuela)" userId="85de514f-d8a4-4ff0-baf0-d5cad55bf1cc" providerId="ADAL" clId="{D0E0E65F-1342-4A92-A57F-990D9D547F54}" dt="2022-01-31T10:36:41.429" v="138" actId="1076"/>
        <pc:sldMkLst>
          <pc:docMk/>
          <pc:sldMk cId="4228144930" sldId="564"/>
        </pc:sldMkLst>
        <pc:spChg chg="mod">
          <ac:chgData name="Loos, M.A. (Manuela)" userId="85de514f-d8a4-4ff0-baf0-d5cad55bf1cc" providerId="ADAL" clId="{D0E0E65F-1342-4A92-A57F-990D9D547F54}" dt="2022-01-31T10:36:41.429" v="138" actId="1076"/>
          <ac:spMkLst>
            <pc:docMk/>
            <pc:sldMk cId="4228144930" sldId="564"/>
            <ac:spMk id="2" creationId="{C452364E-DFCF-4D01-B7A9-6D3A5759C936}"/>
          </ac:spMkLst>
        </pc:spChg>
      </pc:sldChg>
      <pc:sldChg chg="modSp mod">
        <pc:chgData name="Loos, M.A. (Manuela)" userId="85de514f-d8a4-4ff0-baf0-d5cad55bf1cc" providerId="ADAL" clId="{D0E0E65F-1342-4A92-A57F-990D9D547F54}" dt="2022-01-31T10:30:40.117" v="130" actId="20577"/>
        <pc:sldMkLst>
          <pc:docMk/>
          <pc:sldMk cId="1162685042" sldId="565"/>
        </pc:sldMkLst>
        <pc:spChg chg="mod">
          <ac:chgData name="Loos, M.A. (Manuela)" userId="85de514f-d8a4-4ff0-baf0-d5cad55bf1cc" providerId="ADAL" clId="{D0E0E65F-1342-4A92-A57F-990D9D547F54}" dt="2022-01-31T10:30:20.330" v="126" actId="27636"/>
          <ac:spMkLst>
            <pc:docMk/>
            <pc:sldMk cId="1162685042" sldId="565"/>
            <ac:spMk id="2" creationId="{1E9BABB5-AE68-43C6-96EE-00347F072D2E}"/>
          </ac:spMkLst>
        </pc:spChg>
        <pc:spChg chg="mod">
          <ac:chgData name="Loos, M.A. (Manuela)" userId="85de514f-d8a4-4ff0-baf0-d5cad55bf1cc" providerId="ADAL" clId="{D0E0E65F-1342-4A92-A57F-990D9D547F54}" dt="2022-01-31T10:30:40.117" v="130" actId="20577"/>
          <ac:spMkLst>
            <pc:docMk/>
            <pc:sldMk cId="1162685042" sldId="565"/>
            <ac:spMk id="3" creationId="{9F4D7860-B9EE-40DC-92EA-164F7DF354FA}"/>
          </ac:spMkLst>
        </pc:spChg>
      </pc:sldChg>
    </pc:docChg>
  </pc:docChgLst>
  <pc:docChgLst>
    <pc:chgData name="Ingrid Nyström" userId="fa4d9b98-065d-4aea-bf7b-84d2e3e70f4d" providerId="ADAL" clId="{4F6BC49F-50A7-4534-84E7-D989751319B3}"/>
    <pc:docChg chg="undo redo custSel addSld delSld modSld sldOrd addSection delSection modSection">
      <pc:chgData name="Ingrid Nyström" userId="fa4d9b98-065d-4aea-bf7b-84d2e3e70f4d" providerId="ADAL" clId="{4F6BC49F-50A7-4534-84E7-D989751319B3}" dt="2022-01-20T09:54:07.887" v="5334" actId="20577"/>
      <pc:docMkLst>
        <pc:docMk/>
      </pc:docMkLst>
      <pc:sldChg chg="modSp mod">
        <pc:chgData name="Ingrid Nyström" userId="fa4d9b98-065d-4aea-bf7b-84d2e3e70f4d" providerId="ADAL" clId="{4F6BC49F-50A7-4534-84E7-D989751319B3}" dt="2022-01-19T15:57:51.598" v="4684" actId="20577"/>
        <pc:sldMkLst>
          <pc:docMk/>
          <pc:sldMk cId="197367793" sldId="275"/>
        </pc:sldMkLst>
        <pc:spChg chg="mod">
          <ac:chgData name="Ingrid Nyström" userId="fa4d9b98-065d-4aea-bf7b-84d2e3e70f4d" providerId="ADAL" clId="{4F6BC49F-50A7-4534-84E7-D989751319B3}" dt="2022-01-19T15:57:51.598" v="4684" actId="20577"/>
          <ac:spMkLst>
            <pc:docMk/>
            <pc:sldMk cId="197367793" sldId="275"/>
            <ac:spMk id="2" creationId="{00000000-0000-0000-0000-000000000000}"/>
          </ac:spMkLst>
        </pc:spChg>
      </pc:sldChg>
      <pc:sldChg chg="modSp mod ord modNotesTx">
        <pc:chgData name="Ingrid Nyström" userId="fa4d9b98-065d-4aea-bf7b-84d2e3e70f4d" providerId="ADAL" clId="{4F6BC49F-50A7-4534-84E7-D989751319B3}" dt="2022-01-19T16:14:44.978" v="4833" actId="207"/>
        <pc:sldMkLst>
          <pc:docMk/>
          <pc:sldMk cId="366829655" sldId="296"/>
        </pc:sldMkLst>
        <pc:spChg chg="mod">
          <ac:chgData name="Ingrid Nyström" userId="fa4d9b98-065d-4aea-bf7b-84d2e3e70f4d" providerId="ADAL" clId="{4F6BC49F-50A7-4534-84E7-D989751319B3}" dt="2022-01-19T14:04:32.232" v="520" actId="20577"/>
          <ac:spMkLst>
            <pc:docMk/>
            <pc:sldMk cId="366829655" sldId="296"/>
            <ac:spMk id="2" creationId="{2B8655BF-0E88-4DEC-B97C-E6831F1E1E88}"/>
          </ac:spMkLst>
        </pc:spChg>
        <pc:spChg chg="mod">
          <ac:chgData name="Ingrid Nyström" userId="fa4d9b98-065d-4aea-bf7b-84d2e3e70f4d" providerId="ADAL" clId="{4F6BC49F-50A7-4534-84E7-D989751319B3}" dt="2022-01-19T16:14:44.978" v="4833" actId="207"/>
          <ac:spMkLst>
            <pc:docMk/>
            <pc:sldMk cId="366829655" sldId="296"/>
            <ac:spMk id="37" creationId="{69B6E25C-3C3E-49A7-A5D3-F40636DC2CDD}"/>
          </ac:spMkLst>
        </pc:spChg>
        <pc:spChg chg="mod">
          <ac:chgData name="Ingrid Nyström" userId="fa4d9b98-065d-4aea-bf7b-84d2e3e70f4d" providerId="ADAL" clId="{4F6BC49F-50A7-4534-84E7-D989751319B3}" dt="2022-01-19T14:10:25.093" v="814" actId="14100"/>
          <ac:spMkLst>
            <pc:docMk/>
            <pc:sldMk cId="366829655" sldId="296"/>
            <ac:spMk id="38" creationId="{885DFE4D-38C6-4603-9F17-06298227F91F}"/>
          </ac:spMkLst>
        </pc:spChg>
        <pc:spChg chg="mod">
          <ac:chgData name="Ingrid Nyström" userId="fa4d9b98-065d-4aea-bf7b-84d2e3e70f4d" providerId="ADAL" clId="{4F6BC49F-50A7-4534-84E7-D989751319B3}" dt="2022-01-19T14:11:16.372" v="839" actId="27636"/>
          <ac:spMkLst>
            <pc:docMk/>
            <pc:sldMk cId="366829655" sldId="296"/>
            <ac:spMk id="40" creationId="{460E9ACB-10CB-4E36-9826-26B22877AE2D}"/>
          </ac:spMkLst>
        </pc:spChg>
        <pc:spChg chg="mod">
          <ac:chgData name="Ingrid Nyström" userId="fa4d9b98-065d-4aea-bf7b-84d2e3e70f4d" providerId="ADAL" clId="{4F6BC49F-50A7-4534-84E7-D989751319B3}" dt="2022-01-19T14:10:29.558" v="817" actId="27636"/>
          <ac:spMkLst>
            <pc:docMk/>
            <pc:sldMk cId="366829655" sldId="296"/>
            <ac:spMk id="46" creationId="{28B7611A-EFE2-4E58-A336-5456E1A3D81A}"/>
          </ac:spMkLst>
        </pc:spChg>
        <pc:spChg chg="mod">
          <ac:chgData name="Ingrid Nyström" userId="fa4d9b98-065d-4aea-bf7b-84d2e3e70f4d" providerId="ADAL" clId="{4F6BC49F-50A7-4534-84E7-D989751319B3}" dt="2022-01-19T14:10:41.598" v="821" actId="1076"/>
          <ac:spMkLst>
            <pc:docMk/>
            <pc:sldMk cId="366829655" sldId="296"/>
            <ac:spMk id="47" creationId="{44124F8B-595A-4CD1-BF29-EA54EB5E27DA}"/>
          </ac:spMkLst>
        </pc:spChg>
        <pc:picChg chg="mod">
          <ac:chgData name="Ingrid Nyström" userId="fa4d9b98-065d-4aea-bf7b-84d2e3e70f4d" providerId="ADAL" clId="{4F6BC49F-50A7-4534-84E7-D989751319B3}" dt="2022-01-19T14:04:41.697" v="522" actId="1076"/>
          <ac:picMkLst>
            <pc:docMk/>
            <pc:sldMk cId="366829655" sldId="296"/>
            <ac:picMk id="10" creationId="{BD71DAC9-6D69-4189-AA5C-5BCA59F58A14}"/>
          </ac:picMkLst>
        </pc:picChg>
      </pc:sldChg>
      <pc:sldChg chg="modNotesTx">
        <pc:chgData name="Ingrid Nyström" userId="fa4d9b98-065d-4aea-bf7b-84d2e3e70f4d" providerId="ADAL" clId="{4F6BC49F-50A7-4534-84E7-D989751319B3}" dt="2022-01-19T14:35:23.404" v="1498" actId="20577"/>
        <pc:sldMkLst>
          <pc:docMk/>
          <pc:sldMk cId="943661868" sldId="311"/>
        </pc:sldMkLst>
      </pc:sldChg>
      <pc:sldChg chg="modSp mod modNotesTx">
        <pc:chgData name="Ingrid Nyström" userId="fa4d9b98-065d-4aea-bf7b-84d2e3e70f4d" providerId="ADAL" clId="{4F6BC49F-50A7-4534-84E7-D989751319B3}" dt="2022-01-19T14:18:58.610" v="1180" actId="20577"/>
        <pc:sldMkLst>
          <pc:docMk/>
          <pc:sldMk cId="4022992603" sldId="324"/>
        </pc:sldMkLst>
        <pc:spChg chg="mod">
          <ac:chgData name="Ingrid Nyström" userId="fa4d9b98-065d-4aea-bf7b-84d2e3e70f4d" providerId="ADAL" clId="{4F6BC49F-50A7-4534-84E7-D989751319B3}" dt="2022-01-19T14:16:35.552" v="1112" actId="6549"/>
          <ac:spMkLst>
            <pc:docMk/>
            <pc:sldMk cId="4022992603" sldId="324"/>
            <ac:spMk id="2" creationId="{1E9BABB5-AE68-43C6-96EE-00347F072D2E}"/>
          </ac:spMkLst>
        </pc:spChg>
        <pc:spChg chg="mod">
          <ac:chgData name="Ingrid Nyström" userId="fa4d9b98-065d-4aea-bf7b-84d2e3e70f4d" providerId="ADAL" clId="{4F6BC49F-50A7-4534-84E7-D989751319B3}" dt="2022-01-19T14:18:42.409" v="1179" actId="20577"/>
          <ac:spMkLst>
            <pc:docMk/>
            <pc:sldMk cId="4022992603" sldId="324"/>
            <ac:spMk id="3" creationId="{9F4D7860-B9EE-40DC-92EA-164F7DF354FA}"/>
          </ac:spMkLst>
        </pc:spChg>
      </pc:sldChg>
      <pc:sldChg chg="modSp mod ord">
        <pc:chgData name="Ingrid Nyström" userId="fa4d9b98-065d-4aea-bf7b-84d2e3e70f4d" providerId="ADAL" clId="{4F6BC49F-50A7-4534-84E7-D989751319B3}" dt="2022-01-20T09:28:48.746" v="4891" actId="20577"/>
        <pc:sldMkLst>
          <pc:docMk/>
          <pc:sldMk cId="3956098081" sldId="325"/>
        </pc:sldMkLst>
        <pc:spChg chg="mod">
          <ac:chgData name="Ingrid Nyström" userId="fa4d9b98-065d-4aea-bf7b-84d2e3e70f4d" providerId="ADAL" clId="{4F6BC49F-50A7-4534-84E7-D989751319B3}" dt="2022-01-20T09:28:48.746" v="4891" actId="20577"/>
          <ac:spMkLst>
            <pc:docMk/>
            <pc:sldMk cId="3956098081" sldId="325"/>
            <ac:spMk id="2" creationId="{1E9BABB5-AE68-43C6-96EE-00347F072D2E}"/>
          </ac:spMkLst>
        </pc:spChg>
        <pc:spChg chg="mod">
          <ac:chgData name="Ingrid Nyström" userId="fa4d9b98-065d-4aea-bf7b-84d2e3e70f4d" providerId="ADAL" clId="{4F6BC49F-50A7-4534-84E7-D989751319B3}" dt="2022-01-20T09:27:36.437" v="4871" actId="20577"/>
          <ac:spMkLst>
            <pc:docMk/>
            <pc:sldMk cId="3956098081" sldId="325"/>
            <ac:spMk id="3" creationId="{9F4D7860-B9EE-40DC-92EA-164F7DF354FA}"/>
          </ac:spMkLst>
        </pc:spChg>
        <pc:spChg chg="mod">
          <ac:chgData name="Ingrid Nyström" userId="fa4d9b98-065d-4aea-bf7b-84d2e3e70f4d" providerId="ADAL" clId="{4F6BC49F-50A7-4534-84E7-D989751319B3}" dt="2022-01-19T13:56:48.903" v="218" actId="1076"/>
          <ac:spMkLst>
            <pc:docMk/>
            <pc:sldMk cId="3956098081" sldId="325"/>
            <ac:spMk id="4" creationId="{417D72F8-7ACB-40D6-AD77-15575B24B200}"/>
          </ac:spMkLst>
        </pc:spChg>
        <pc:grpChg chg="mod">
          <ac:chgData name="Ingrid Nyström" userId="fa4d9b98-065d-4aea-bf7b-84d2e3e70f4d" providerId="ADAL" clId="{4F6BC49F-50A7-4534-84E7-D989751319B3}" dt="2022-01-20T09:28:11.187" v="4875" actId="1076"/>
          <ac:grpSpMkLst>
            <pc:docMk/>
            <pc:sldMk cId="3956098081" sldId="325"/>
            <ac:grpSpMk id="6" creationId="{D1831556-59A9-4F4E-BDA8-EEB3515FD45D}"/>
          </ac:grpSpMkLst>
        </pc:grpChg>
      </pc:sldChg>
      <pc:sldChg chg="add addCm delCm modCm modNotesTx">
        <pc:chgData name="Ingrid Nyström" userId="fa4d9b98-065d-4aea-bf7b-84d2e3e70f4d" providerId="ADAL" clId="{4F6BC49F-50A7-4534-84E7-D989751319B3}" dt="2022-01-19T14:44:52.568" v="1702"/>
        <pc:sldMkLst>
          <pc:docMk/>
          <pc:sldMk cId="3371697847" sldId="420"/>
        </pc:sldMkLst>
      </pc:sldChg>
      <pc:sldChg chg="modNotesTx">
        <pc:chgData name="Ingrid Nyström" userId="fa4d9b98-065d-4aea-bf7b-84d2e3e70f4d" providerId="ADAL" clId="{4F6BC49F-50A7-4534-84E7-D989751319B3}" dt="2022-01-19T13:30:43.691" v="181" actId="5793"/>
        <pc:sldMkLst>
          <pc:docMk/>
          <pc:sldMk cId="794435575" sldId="465"/>
        </pc:sldMkLst>
      </pc:sldChg>
      <pc:sldChg chg="add del">
        <pc:chgData name="Ingrid Nyström" userId="fa4d9b98-065d-4aea-bf7b-84d2e3e70f4d" providerId="ADAL" clId="{4F6BC49F-50A7-4534-84E7-D989751319B3}" dt="2022-01-19T15:01:09.651" v="2512" actId="47"/>
        <pc:sldMkLst>
          <pc:docMk/>
          <pc:sldMk cId="3381860427" sldId="469"/>
        </pc:sldMkLst>
      </pc:sldChg>
      <pc:sldChg chg="modNotesTx">
        <pc:chgData name="Ingrid Nyström" userId="fa4d9b98-065d-4aea-bf7b-84d2e3e70f4d" providerId="ADAL" clId="{4F6BC49F-50A7-4534-84E7-D989751319B3}" dt="2022-01-19T15:02:58.380" v="2522" actId="6549"/>
        <pc:sldMkLst>
          <pc:docMk/>
          <pc:sldMk cId="1445263781" sldId="470"/>
        </pc:sldMkLst>
      </pc:sldChg>
      <pc:sldChg chg="modNotesTx">
        <pc:chgData name="Ingrid Nyström" userId="fa4d9b98-065d-4aea-bf7b-84d2e3e70f4d" providerId="ADAL" clId="{4F6BC49F-50A7-4534-84E7-D989751319B3}" dt="2022-01-19T14:26:16.926" v="1307" actId="20577"/>
        <pc:sldMkLst>
          <pc:docMk/>
          <pc:sldMk cId="1275019436" sldId="472"/>
        </pc:sldMkLst>
      </pc:sldChg>
      <pc:sldChg chg="add modNotesTx">
        <pc:chgData name="Ingrid Nyström" userId="fa4d9b98-065d-4aea-bf7b-84d2e3e70f4d" providerId="ADAL" clId="{4F6BC49F-50A7-4534-84E7-D989751319B3}" dt="2022-01-20T09:54:07.887" v="5334" actId="20577"/>
        <pc:sldMkLst>
          <pc:docMk/>
          <pc:sldMk cId="2190368948" sldId="474"/>
        </pc:sldMkLst>
      </pc:sldChg>
      <pc:sldChg chg="modNotesTx">
        <pc:chgData name="Ingrid Nyström" userId="fa4d9b98-065d-4aea-bf7b-84d2e3e70f4d" providerId="ADAL" clId="{4F6BC49F-50A7-4534-84E7-D989751319B3}" dt="2022-01-19T15:41:06.482" v="4268" actId="20577"/>
        <pc:sldMkLst>
          <pc:docMk/>
          <pc:sldMk cId="1572708645" sldId="476"/>
        </pc:sldMkLst>
      </pc:sldChg>
      <pc:sldChg chg="modSp mod modNotesTx">
        <pc:chgData name="Ingrid Nyström" userId="fa4d9b98-065d-4aea-bf7b-84d2e3e70f4d" providerId="ADAL" clId="{4F6BC49F-50A7-4534-84E7-D989751319B3}" dt="2022-01-19T14:58:12.115" v="2462" actId="113"/>
        <pc:sldMkLst>
          <pc:docMk/>
          <pc:sldMk cId="1881356703" sldId="477"/>
        </pc:sldMkLst>
        <pc:spChg chg="mod">
          <ac:chgData name="Ingrid Nyström" userId="fa4d9b98-065d-4aea-bf7b-84d2e3e70f4d" providerId="ADAL" clId="{4F6BC49F-50A7-4534-84E7-D989751319B3}" dt="2022-01-19T14:58:06.520" v="2461" actId="20577"/>
          <ac:spMkLst>
            <pc:docMk/>
            <pc:sldMk cId="1881356703" sldId="477"/>
            <ac:spMk id="4" creationId="{DF512451-A345-48FA-BADB-2E83F66DF91B}"/>
          </ac:spMkLst>
        </pc:spChg>
        <pc:spChg chg="mod">
          <ac:chgData name="Ingrid Nyström" userId="fa4d9b98-065d-4aea-bf7b-84d2e3e70f4d" providerId="ADAL" clId="{4F6BC49F-50A7-4534-84E7-D989751319B3}" dt="2022-01-19T14:58:12.115" v="2462" actId="113"/>
          <ac:spMkLst>
            <pc:docMk/>
            <pc:sldMk cId="1881356703" sldId="477"/>
            <ac:spMk id="9" creationId="{E3F4566C-123A-4AC2-AEB3-D8CAFC9A25A7}"/>
          </ac:spMkLst>
        </pc:spChg>
      </pc:sldChg>
      <pc:sldChg chg="modNotesTx">
        <pc:chgData name="Ingrid Nyström" userId="fa4d9b98-065d-4aea-bf7b-84d2e3e70f4d" providerId="ADAL" clId="{4F6BC49F-50A7-4534-84E7-D989751319B3}" dt="2022-01-19T14:47:49.931" v="1734" actId="20577"/>
        <pc:sldMkLst>
          <pc:docMk/>
          <pc:sldMk cId="3908345905" sldId="478"/>
        </pc:sldMkLst>
      </pc:sldChg>
      <pc:sldChg chg="ord modNotesTx">
        <pc:chgData name="Ingrid Nyström" userId="fa4d9b98-065d-4aea-bf7b-84d2e3e70f4d" providerId="ADAL" clId="{4F6BC49F-50A7-4534-84E7-D989751319B3}" dt="2022-01-19T14:46:15.360" v="1728" actId="20577"/>
        <pc:sldMkLst>
          <pc:docMk/>
          <pc:sldMk cId="726171901" sldId="479"/>
        </pc:sldMkLst>
      </pc:sldChg>
      <pc:sldChg chg="modNotesTx">
        <pc:chgData name="Ingrid Nyström" userId="fa4d9b98-065d-4aea-bf7b-84d2e3e70f4d" providerId="ADAL" clId="{4F6BC49F-50A7-4534-84E7-D989751319B3}" dt="2022-01-19T15:04:02.297" v="2524" actId="20577"/>
        <pc:sldMkLst>
          <pc:docMk/>
          <pc:sldMk cId="4275254375" sldId="529"/>
        </pc:sldMkLst>
      </pc:sldChg>
      <pc:sldChg chg="addSp delSp modSp del mod">
        <pc:chgData name="Ingrid Nyström" userId="fa4d9b98-065d-4aea-bf7b-84d2e3e70f4d" providerId="ADAL" clId="{4F6BC49F-50A7-4534-84E7-D989751319B3}" dt="2022-01-19T15:13:46.005" v="2569" actId="47"/>
        <pc:sldMkLst>
          <pc:docMk/>
          <pc:sldMk cId="813141488" sldId="536"/>
        </pc:sldMkLst>
        <pc:spChg chg="mod">
          <ac:chgData name="Ingrid Nyström" userId="fa4d9b98-065d-4aea-bf7b-84d2e3e70f4d" providerId="ADAL" clId="{4F6BC49F-50A7-4534-84E7-D989751319B3}" dt="2022-01-19T15:10:28.108" v="2549" actId="20577"/>
          <ac:spMkLst>
            <pc:docMk/>
            <pc:sldMk cId="813141488" sldId="536"/>
            <ac:spMk id="2" creationId="{C452364E-DFCF-4D01-B7A9-6D3A5759C936}"/>
          </ac:spMkLst>
        </pc:spChg>
        <pc:spChg chg="del">
          <ac:chgData name="Ingrid Nyström" userId="fa4d9b98-065d-4aea-bf7b-84d2e3e70f4d" providerId="ADAL" clId="{4F6BC49F-50A7-4534-84E7-D989751319B3}" dt="2022-01-19T15:10:34.417" v="2550" actId="478"/>
          <ac:spMkLst>
            <pc:docMk/>
            <pc:sldMk cId="813141488" sldId="536"/>
            <ac:spMk id="3" creationId="{55A89A64-D467-4BCF-B85F-1C2C396EFBDD}"/>
          </ac:spMkLst>
        </pc:spChg>
        <pc:spChg chg="add del mod">
          <ac:chgData name="Ingrid Nyström" userId="fa4d9b98-065d-4aea-bf7b-84d2e3e70f4d" providerId="ADAL" clId="{4F6BC49F-50A7-4534-84E7-D989751319B3}" dt="2022-01-19T15:10:38.682" v="2551" actId="478"/>
          <ac:spMkLst>
            <pc:docMk/>
            <pc:sldMk cId="813141488" sldId="536"/>
            <ac:spMk id="7" creationId="{286736BE-E2FC-4C13-BD67-4267A28F2298}"/>
          </ac:spMkLst>
        </pc:spChg>
      </pc:sldChg>
      <pc:sldChg chg="del">
        <pc:chgData name="Ingrid Nyström" userId="fa4d9b98-065d-4aea-bf7b-84d2e3e70f4d" providerId="ADAL" clId="{4F6BC49F-50A7-4534-84E7-D989751319B3}" dt="2022-01-19T15:04:26.273" v="2525" actId="47"/>
        <pc:sldMkLst>
          <pc:docMk/>
          <pc:sldMk cId="3834009537" sldId="539"/>
        </pc:sldMkLst>
      </pc:sldChg>
      <pc:sldChg chg="modSp mod ord">
        <pc:chgData name="Ingrid Nyström" userId="fa4d9b98-065d-4aea-bf7b-84d2e3e70f4d" providerId="ADAL" clId="{4F6BC49F-50A7-4534-84E7-D989751319B3}" dt="2022-01-20T09:40:28.587" v="5139" actId="113"/>
        <pc:sldMkLst>
          <pc:docMk/>
          <pc:sldMk cId="678837069" sldId="540"/>
        </pc:sldMkLst>
        <pc:spChg chg="mod">
          <ac:chgData name="Ingrid Nyström" userId="fa4d9b98-065d-4aea-bf7b-84d2e3e70f4d" providerId="ADAL" clId="{4F6BC49F-50A7-4534-84E7-D989751319B3}" dt="2022-01-20T09:40:28.587" v="5139" actId="113"/>
          <ac:spMkLst>
            <pc:docMk/>
            <pc:sldMk cId="678837069" sldId="540"/>
            <ac:spMk id="3" creationId="{7F0E3982-A2B9-493B-9C60-2B165AD69489}"/>
          </ac:spMkLst>
        </pc:spChg>
      </pc:sldChg>
      <pc:sldChg chg="addSp modSp mod modNotesTx">
        <pc:chgData name="Ingrid Nyström" userId="fa4d9b98-065d-4aea-bf7b-84d2e3e70f4d" providerId="ADAL" clId="{4F6BC49F-50A7-4534-84E7-D989751319B3}" dt="2022-01-19T15:02:39.133" v="2519" actId="20577"/>
        <pc:sldMkLst>
          <pc:docMk/>
          <pc:sldMk cId="3904127724" sldId="542"/>
        </pc:sldMkLst>
        <pc:spChg chg="mod">
          <ac:chgData name="Ingrid Nyström" userId="fa4d9b98-065d-4aea-bf7b-84d2e3e70f4d" providerId="ADAL" clId="{4F6BC49F-50A7-4534-84E7-D989751319B3}" dt="2022-01-19T15:00:39.099" v="2506" actId="1076"/>
          <ac:spMkLst>
            <pc:docMk/>
            <pc:sldMk cId="3904127724" sldId="542"/>
            <ac:spMk id="7" creationId="{89D2FDFC-3F56-413E-8BD8-DE9579172CEC}"/>
          </ac:spMkLst>
        </pc:spChg>
        <pc:spChg chg="add mod">
          <ac:chgData name="Ingrid Nyström" userId="fa4d9b98-065d-4aea-bf7b-84d2e3e70f4d" providerId="ADAL" clId="{4F6BC49F-50A7-4534-84E7-D989751319B3}" dt="2022-01-19T15:00:19.698" v="2502" actId="1076"/>
          <ac:spMkLst>
            <pc:docMk/>
            <pc:sldMk cId="3904127724" sldId="542"/>
            <ac:spMk id="8" creationId="{34BEB803-D3A8-466D-8033-072713E84DCE}"/>
          </ac:spMkLst>
        </pc:spChg>
        <pc:graphicFrameChg chg="mod">
          <ac:chgData name="Ingrid Nyström" userId="fa4d9b98-065d-4aea-bf7b-84d2e3e70f4d" providerId="ADAL" clId="{4F6BC49F-50A7-4534-84E7-D989751319B3}" dt="2022-01-19T15:00:02.506" v="2497" actId="1076"/>
          <ac:graphicFrameMkLst>
            <pc:docMk/>
            <pc:sldMk cId="3904127724" sldId="542"/>
            <ac:graphicFrameMk id="10" creationId="{96A6D176-5CFA-494B-8183-4DABED092C5C}"/>
          </ac:graphicFrameMkLst>
        </pc:graphicFrameChg>
      </pc:sldChg>
      <pc:sldChg chg="ord modNotesTx">
        <pc:chgData name="Ingrid Nyström" userId="fa4d9b98-065d-4aea-bf7b-84d2e3e70f4d" providerId="ADAL" clId="{4F6BC49F-50A7-4534-84E7-D989751319B3}" dt="2022-01-20T09:36:55.166" v="5055" actId="6549"/>
        <pc:sldMkLst>
          <pc:docMk/>
          <pc:sldMk cId="3195391561" sldId="543"/>
        </pc:sldMkLst>
      </pc:sldChg>
      <pc:sldChg chg="modSp mod">
        <pc:chgData name="Ingrid Nyström" userId="fa4d9b98-065d-4aea-bf7b-84d2e3e70f4d" providerId="ADAL" clId="{4F6BC49F-50A7-4534-84E7-D989751319B3}" dt="2022-01-19T16:18:35.408" v="4859" actId="5793"/>
        <pc:sldMkLst>
          <pc:docMk/>
          <pc:sldMk cId="1057293487" sldId="544"/>
        </pc:sldMkLst>
        <pc:graphicFrameChg chg="modGraphic">
          <ac:chgData name="Ingrid Nyström" userId="fa4d9b98-065d-4aea-bf7b-84d2e3e70f4d" providerId="ADAL" clId="{4F6BC49F-50A7-4534-84E7-D989751319B3}" dt="2022-01-19T16:18:35.408" v="4859" actId="5793"/>
          <ac:graphicFrameMkLst>
            <pc:docMk/>
            <pc:sldMk cId="1057293487" sldId="544"/>
            <ac:graphicFrameMk id="2" creationId="{5921B81F-FDD5-4ECE-A9D2-535800C14028}"/>
          </ac:graphicFrameMkLst>
        </pc:graphicFrameChg>
      </pc:sldChg>
      <pc:sldChg chg="modNotesTx">
        <pc:chgData name="Ingrid Nyström" userId="fa4d9b98-065d-4aea-bf7b-84d2e3e70f4d" providerId="ADAL" clId="{4F6BC49F-50A7-4534-84E7-D989751319B3}" dt="2022-01-19T14:46:48.837" v="1730" actId="20577"/>
        <pc:sldMkLst>
          <pc:docMk/>
          <pc:sldMk cId="1259808609" sldId="548"/>
        </pc:sldMkLst>
      </pc:sldChg>
      <pc:sldChg chg="add del">
        <pc:chgData name="Ingrid Nyström" userId="fa4d9b98-065d-4aea-bf7b-84d2e3e70f4d" providerId="ADAL" clId="{4F6BC49F-50A7-4534-84E7-D989751319B3}" dt="2022-01-19T13:24:46.920" v="127" actId="47"/>
        <pc:sldMkLst>
          <pc:docMk/>
          <pc:sldMk cId="3455270593" sldId="549"/>
        </pc:sldMkLst>
      </pc:sldChg>
      <pc:sldChg chg="del">
        <pc:chgData name="Ingrid Nyström" userId="fa4d9b98-065d-4aea-bf7b-84d2e3e70f4d" providerId="ADAL" clId="{4F6BC49F-50A7-4534-84E7-D989751319B3}" dt="2022-01-19T13:23:56.252" v="123" actId="47"/>
        <pc:sldMkLst>
          <pc:docMk/>
          <pc:sldMk cId="4247524482" sldId="550"/>
        </pc:sldMkLst>
      </pc:sldChg>
      <pc:sldChg chg="addSp delSp modSp add del mod">
        <pc:chgData name="Ingrid Nyström" userId="fa4d9b98-065d-4aea-bf7b-84d2e3e70f4d" providerId="ADAL" clId="{4F6BC49F-50A7-4534-84E7-D989751319B3}" dt="2022-01-19T15:52:16.754" v="4641" actId="478"/>
        <pc:sldMkLst>
          <pc:docMk/>
          <pc:sldMk cId="192969633" sldId="552"/>
        </pc:sldMkLst>
        <pc:spChg chg="add del mod">
          <ac:chgData name="Ingrid Nyström" userId="fa4d9b98-065d-4aea-bf7b-84d2e3e70f4d" providerId="ADAL" clId="{4F6BC49F-50A7-4534-84E7-D989751319B3}" dt="2022-01-19T15:47:47.621" v="4626" actId="478"/>
          <ac:spMkLst>
            <pc:docMk/>
            <pc:sldMk cId="192969633" sldId="552"/>
            <ac:spMk id="8" creationId="{980CD7EF-F797-4B9E-AD90-C75BAEC6B256}"/>
          </ac:spMkLst>
        </pc:spChg>
        <pc:spChg chg="del mod">
          <ac:chgData name="Ingrid Nyström" userId="fa4d9b98-065d-4aea-bf7b-84d2e3e70f4d" providerId="ADAL" clId="{4F6BC49F-50A7-4534-84E7-D989751319B3}" dt="2022-01-19T15:47:51.656" v="4627" actId="478"/>
          <ac:spMkLst>
            <pc:docMk/>
            <pc:sldMk cId="192969633" sldId="552"/>
            <ac:spMk id="9" creationId="{E4DB507E-8DAE-4B68-B347-5432BCB491BB}"/>
          </ac:spMkLst>
        </pc:spChg>
        <pc:spChg chg="add del mod">
          <ac:chgData name="Ingrid Nyström" userId="fa4d9b98-065d-4aea-bf7b-84d2e3e70f4d" providerId="ADAL" clId="{4F6BC49F-50A7-4534-84E7-D989751319B3}" dt="2022-01-19T15:47:57.295" v="4628" actId="478"/>
          <ac:spMkLst>
            <pc:docMk/>
            <pc:sldMk cId="192969633" sldId="552"/>
            <ac:spMk id="11" creationId="{E6EB2DD8-6D60-432B-BBEC-49D7763AFED8}"/>
          </ac:spMkLst>
        </pc:spChg>
        <pc:spChg chg="mod">
          <ac:chgData name="Ingrid Nyström" userId="fa4d9b98-065d-4aea-bf7b-84d2e3e70f4d" providerId="ADAL" clId="{4F6BC49F-50A7-4534-84E7-D989751319B3}" dt="2022-01-19T15:51:50.694" v="4632" actId="18245"/>
          <ac:spMkLst>
            <pc:docMk/>
            <pc:sldMk cId="192969633" sldId="552"/>
            <ac:spMk id="13" creationId="{D749C2BF-B49F-477F-A624-E423DA31964A}"/>
          </ac:spMkLst>
        </pc:spChg>
        <pc:spChg chg="del mod">
          <ac:chgData name="Ingrid Nyström" userId="fa4d9b98-065d-4aea-bf7b-84d2e3e70f4d" providerId="ADAL" clId="{4F6BC49F-50A7-4534-84E7-D989751319B3}" dt="2022-01-19T15:52:14.418" v="4640" actId="478"/>
          <ac:spMkLst>
            <pc:docMk/>
            <pc:sldMk cId="192969633" sldId="552"/>
            <ac:spMk id="14" creationId="{B551615A-413E-4F22-A8B3-E1CB56CC1465}"/>
          </ac:spMkLst>
        </pc:spChg>
        <pc:spChg chg="mod">
          <ac:chgData name="Ingrid Nyström" userId="fa4d9b98-065d-4aea-bf7b-84d2e3e70f4d" providerId="ADAL" clId="{4F6BC49F-50A7-4534-84E7-D989751319B3}" dt="2022-01-19T15:51:50.694" v="4632" actId="18245"/>
          <ac:spMkLst>
            <pc:docMk/>
            <pc:sldMk cId="192969633" sldId="552"/>
            <ac:spMk id="15" creationId="{A1BFE73A-290C-492B-876F-276BD8B347B8}"/>
          </ac:spMkLst>
        </pc:spChg>
        <pc:spChg chg="del mod">
          <ac:chgData name="Ingrid Nyström" userId="fa4d9b98-065d-4aea-bf7b-84d2e3e70f4d" providerId="ADAL" clId="{4F6BC49F-50A7-4534-84E7-D989751319B3}" dt="2022-01-19T15:52:11.296" v="4639" actId="478"/>
          <ac:spMkLst>
            <pc:docMk/>
            <pc:sldMk cId="192969633" sldId="552"/>
            <ac:spMk id="16" creationId="{BFF45563-2C4B-4118-85A4-7AFC1D85F51C}"/>
          </ac:spMkLst>
        </pc:spChg>
        <pc:spChg chg="mod">
          <ac:chgData name="Ingrid Nyström" userId="fa4d9b98-065d-4aea-bf7b-84d2e3e70f4d" providerId="ADAL" clId="{4F6BC49F-50A7-4534-84E7-D989751319B3}" dt="2022-01-19T15:51:50.694" v="4632" actId="18245"/>
          <ac:spMkLst>
            <pc:docMk/>
            <pc:sldMk cId="192969633" sldId="552"/>
            <ac:spMk id="17" creationId="{0E41CEE5-1767-40F9-843E-ED97C8ECB0BB}"/>
          </ac:spMkLst>
        </pc:spChg>
        <pc:spChg chg="del mod">
          <ac:chgData name="Ingrid Nyström" userId="fa4d9b98-065d-4aea-bf7b-84d2e3e70f4d" providerId="ADAL" clId="{4F6BC49F-50A7-4534-84E7-D989751319B3}" dt="2022-01-19T15:52:16.754" v="4641" actId="478"/>
          <ac:spMkLst>
            <pc:docMk/>
            <pc:sldMk cId="192969633" sldId="552"/>
            <ac:spMk id="18" creationId="{D3B8FB49-49AC-4DE5-AB44-18ACC1DBEEE1}"/>
          </ac:spMkLst>
        </pc:spChg>
        <pc:spChg chg="mod">
          <ac:chgData name="Ingrid Nyström" userId="fa4d9b98-065d-4aea-bf7b-84d2e3e70f4d" providerId="ADAL" clId="{4F6BC49F-50A7-4534-84E7-D989751319B3}" dt="2022-01-19T15:51:50.694" v="4632" actId="18245"/>
          <ac:spMkLst>
            <pc:docMk/>
            <pc:sldMk cId="192969633" sldId="552"/>
            <ac:spMk id="19" creationId="{9F6FC50D-2D89-403B-B990-E69F000F90BD}"/>
          </ac:spMkLst>
        </pc:spChg>
        <pc:spChg chg="del mod">
          <ac:chgData name="Ingrid Nyström" userId="fa4d9b98-065d-4aea-bf7b-84d2e3e70f4d" providerId="ADAL" clId="{4F6BC49F-50A7-4534-84E7-D989751319B3}" dt="2022-01-19T15:52:01.125" v="4634" actId="478"/>
          <ac:spMkLst>
            <pc:docMk/>
            <pc:sldMk cId="192969633" sldId="552"/>
            <ac:spMk id="20" creationId="{3AAB31D0-67A6-4A91-BAEE-0E014F342DE8}"/>
          </ac:spMkLst>
        </pc:spChg>
        <pc:spChg chg="mod">
          <ac:chgData name="Ingrid Nyström" userId="fa4d9b98-065d-4aea-bf7b-84d2e3e70f4d" providerId="ADAL" clId="{4F6BC49F-50A7-4534-84E7-D989751319B3}" dt="2022-01-19T15:51:50.694" v="4632" actId="18245"/>
          <ac:spMkLst>
            <pc:docMk/>
            <pc:sldMk cId="192969633" sldId="552"/>
            <ac:spMk id="21" creationId="{4669A327-8598-489A-9C10-F272AF9EB806}"/>
          </ac:spMkLst>
        </pc:spChg>
        <pc:spChg chg="del mod">
          <ac:chgData name="Ingrid Nyström" userId="fa4d9b98-065d-4aea-bf7b-84d2e3e70f4d" providerId="ADAL" clId="{4F6BC49F-50A7-4534-84E7-D989751319B3}" dt="2022-01-19T15:52:08.537" v="4638" actId="478"/>
          <ac:spMkLst>
            <pc:docMk/>
            <pc:sldMk cId="192969633" sldId="552"/>
            <ac:spMk id="22" creationId="{C2D982E1-F117-4564-9AF0-A5C80C199F68}"/>
          </ac:spMkLst>
        </pc:spChg>
        <pc:spChg chg="mod">
          <ac:chgData name="Ingrid Nyström" userId="fa4d9b98-065d-4aea-bf7b-84d2e3e70f4d" providerId="ADAL" clId="{4F6BC49F-50A7-4534-84E7-D989751319B3}" dt="2022-01-19T15:51:50.694" v="4632" actId="18245"/>
          <ac:spMkLst>
            <pc:docMk/>
            <pc:sldMk cId="192969633" sldId="552"/>
            <ac:spMk id="23" creationId="{8546706F-4EA3-484A-B19A-577DB40324FC}"/>
          </ac:spMkLst>
        </pc:spChg>
        <pc:spChg chg="del mod">
          <ac:chgData name="Ingrid Nyström" userId="fa4d9b98-065d-4aea-bf7b-84d2e3e70f4d" providerId="ADAL" clId="{4F6BC49F-50A7-4534-84E7-D989751319B3}" dt="2022-01-19T15:52:06.985" v="4637" actId="478"/>
          <ac:spMkLst>
            <pc:docMk/>
            <pc:sldMk cId="192969633" sldId="552"/>
            <ac:spMk id="24" creationId="{435D90A2-A60A-47F9-8BDA-2953395E62B3}"/>
          </ac:spMkLst>
        </pc:spChg>
        <pc:spChg chg="mod">
          <ac:chgData name="Ingrid Nyström" userId="fa4d9b98-065d-4aea-bf7b-84d2e3e70f4d" providerId="ADAL" clId="{4F6BC49F-50A7-4534-84E7-D989751319B3}" dt="2022-01-19T15:51:50.694" v="4632" actId="18245"/>
          <ac:spMkLst>
            <pc:docMk/>
            <pc:sldMk cId="192969633" sldId="552"/>
            <ac:spMk id="25" creationId="{BF2DB531-0DC3-4C45-92B1-C7B6D8DEE6C5}"/>
          </ac:spMkLst>
        </pc:spChg>
        <pc:spChg chg="del mod">
          <ac:chgData name="Ingrid Nyström" userId="fa4d9b98-065d-4aea-bf7b-84d2e3e70f4d" providerId="ADAL" clId="{4F6BC49F-50A7-4534-84E7-D989751319B3}" dt="2022-01-19T15:52:03.576" v="4635" actId="478"/>
          <ac:spMkLst>
            <pc:docMk/>
            <pc:sldMk cId="192969633" sldId="552"/>
            <ac:spMk id="26" creationId="{79B1611C-78A5-42F6-B883-09A6A18406FE}"/>
          </ac:spMkLst>
        </pc:spChg>
        <pc:spChg chg="del mod">
          <ac:chgData name="Ingrid Nyström" userId="fa4d9b98-065d-4aea-bf7b-84d2e3e70f4d" providerId="ADAL" clId="{4F6BC49F-50A7-4534-84E7-D989751319B3}" dt="2022-01-19T15:51:52.818" v="4633" actId="478"/>
          <ac:spMkLst>
            <pc:docMk/>
            <pc:sldMk cId="192969633" sldId="552"/>
            <ac:spMk id="27" creationId="{253AF659-413F-4304-B9A5-BB4D7A13AD65}"/>
          </ac:spMkLst>
        </pc:spChg>
        <pc:spChg chg="del mod">
          <ac:chgData name="Ingrid Nyström" userId="fa4d9b98-065d-4aea-bf7b-84d2e3e70f4d" providerId="ADAL" clId="{4F6BC49F-50A7-4534-84E7-D989751319B3}" dt="2022-01-19T15:52:05.290" v="4636" actId="478"/>
          <ac:spMkLst>
            <pc:docMk/>
            <pc:sldMk cId="192969633" sldId="552"/>
            <ac:spMk id="28" creationId="{6E254FE2-6B84-4075-BFC5-DDF982902D62}"/>
          </ac:spMkLst>
        </pc:spChg>
        <pc:grpChg chg="mod">
          <ac:chgData name="Ingrid Nyström" userId="fa4d9b98-065d-4aea-bf7b-84d2e3e70f4d" providerId="ADAL" clId="{4F6BC49F-50A7-4534-84E7-D989751319B3}" dt="2022-01-19T15:51:50.694" v="4632" actId="18245"/>
          <ac:grpSpMkLst>
            <pc:docMk/>
            <pc:sldMk cId="192969633" sldId="552"/>
            <ac:grpSpMk id="12" creationId="{057A26FC-B4F6-44C9-A249-60B4A9A775A6}"/>
          </ac:grpSpMkLst>
        </pc:grpChg>
        <pc:graphicFrameChg chg="add del mod modGraphic">
          <ac:chgData name="Ingrid Nyström" userId="fa4d9b98-065d-4aea-bf7b-84d2e3e70f4d" providerId="ADAL" clId="{4F6BC49F-50A7-4534-84E7-D989751319B3}" dt="2022-01-19T15:51:50.694" v="4632" actId="18245"/>
          <ac:graphicFrameMkLst>
            <pc:docMk/>
            <pc:sldMk cId="192969633" sldId="552"/>
            <ac:graphicFrameMk id="4" creationId="{2F387C87-3A57-4483-8431-A73297C030D2}"/>
          </ac:graphicFrameMkLst>
        </pc:graphicFrameChg>
        <pc:picChg chg="del">
          <ac:chgData name="Ingrid Nyström" userId="fa4d9b98-065d-4aea-bf7b-84d2e3e70f4d" providerId="ADAL" clId="{4F6BC49F-50A7-4534-84E7-D989751319B3}" dt="2022-01-19T15:42:33.104" v="4269" actId="478"/>
          <ac:picMkLst>
            <pc:docMk/>
            <pc:sldMk cId="192969633" sldId="552"/>
            <ac:picMk id="7" creationId="{A19FCD5C-8996-467B-B19B-FC784D4211F5}"/>
          </ac:picMkLst>
        </pc:picChg>
      </pc:sldChg>
      <pc:sldChg chg="del">
        <pc:chgData name="Ingrid Nyström" userId="fa4d9b98-065d-4aea-bf7b-84d2e3e70f4d" providerId="ADAL" clId="{4F6BC49F-50A7-4534-84E7-D989751319B3}" dt="2022-01-19T13:32:49.854" v="188" actId="47"/>
        <pc:sldMkLst>
          <pc:docMk/>
          <pc:sldMk cId="123125049" sldId="553"/>
        </pc:sldMkLst>
      </pc:sldChg>
      <pc:sldChg chg="add del">
        <pc:chgData name="Ingrid Nyström" userId="fa4d9b98-065d-4aea-bf7b-84d2e3e70f4d" providerId="ADAL" clId="{4F6BC49F-50A7-4534-84E7-D989751319B3}" dt="2022-01-19T13:24:46.920" v="127" actId="47"/>
        <pc:sldMkLst>
          <pc:docMk/>
          <pc:sldMk cId="490632833" sldId="554"/>
        </pc:sldMkLst>
      </pc:sldChg>
      <pc:sldChg chg="add del">
        <pc:chgData name="Ingrid Nyström" userId="fa4d9b98-065d-4aea-bf7b-84d2e3e70f4d" providerId="ADAL" clId="{4F6BC49F-50A7-4534-84E7-D989751319B3}" dt="2022-01-19T13:24:46.920" v="127" actId="47"/>
        <pc:sldMkLst>
          <pc:docMk/>
          <pc:sldMk cId="1468640236" sldId="555"/>
        </pc:sldMkLst>
      </pc:sldChg>
      <pc:sldChg chg="add del">
        <pc:chgData name="Ingrid Nyström" userId="fa4d9b98-065d-4aea-bf7b-84d2e3e70f4d" providerId="ADAL" clId="{4F6BC49F-50A7-4534-84E7-D989751319B3}" dt="2022-01-19T13:24:46.920" v="127" actId="47"/>
        <pc:sldMkLst>
          <pc:docMk/>
          <pc:sldMk cId="571986055" sldId="556"/>
        </pc:sldMkLst>
      </pc:sldChg>
      <pc:sldChg chg="delSp add del">
        <pc:chgData name="Ingrid Nyström" userId="fa4d9b98-065d-4aea-bf7b-84d2e3e70f4d" providerId="ADAL" clId="{4F6BC49F-50A7-4534-84E7-D989751319B3}" dt="2022-01-19T13:26:09.769" v="140" actId="478"/>
        <pc:sldMkLst>
          <pc:docMk/>
          <pc:sldMk cId="2101989485" sldId="557"/>
        </pc:sldMkLst>
        <pc:spChg chg="del">
          <ac:chgData name="Ingrid Nyström" userId="fa4d9b98-065d-4aea-bf7b-84d2e3e70f4d" providerId="ADAL" clId="{4F6BC49F-50A7-4534-84E7-D989751319B3}" dt="2022-01-19T13:26:09.769" v="140" actId="478"/>
          <ac:spMkLst>
            <pc:docMk/>
            <pc:sldMk cId="2101989485" sldId="557"/>
            <ac:spMk id="8" creationId="{BF2896F6-4398-430F-A67E-E3B7597D115E}"/>
          </ac:spMkLst>
        </pc:spChg>
      </pc:sldChg>
      <pc:sldChg chg="add del">
        <pc:chgData name="Ingrid Nyström" userId="fa4d9b98-065d-4aea-bf7b-84d2e3e70f4d" providerId="ADAL" clId="{4F6BC49F-50A7-4534-84E7-D989751319B3}" dt="2022-01-19T13:24:46.920" v="127" actId="47"/>
        <pc:sldMkLst>
          <pc:docMk/>
          <pc:sldMk cId="514324883" sldId="558"/>
        </pc:sldMkLst>
      </pc:sldChg>
      <pc:sldChg chg="add del">
        <pc:chgData name="Ingrid Nyström" userId="fa4d9b98-065d-4aea-bf7b-84d2e3e70f4d" providerId="ADAL" clId="{4F6BC49F-50A7-4534-84E7-D989751319B3}" dt="2022-01-19T13:24:46.920" v="127" actId="47"/>
        <pc:sldMkLst>
          <pc:docMk/>
          <pc:sldMk cId="1386637127" sldId="559"/>
        </pc:sldMkLst>
      </pc:sldChg>
      <pc:sldChg chg="add del">
        <pc:chgData name="Ingrid Nyström" userId="fa4d9b98-065d-4aea-bf7b-84d2e3e70f4d" providerId="ADAL" clId="{4F6BC49F-50A7-4534-84E7-D989751319B3}" dt="2022-01-19T13:24:46.920" v="127" actId="47"/>
        <pc:sldMkLst>
          <pc:docMk/>
          <pc:sldMk cId="2216546784" sldId="560"/>
        </pc:sldMkLst>
      </pc:sldChg>
      <pc:sldChg chg="add del">
        <pc:chgData name="Ingrid Nyström" userId="fa4d9b98-065d-4aea-bf7b-84d2e3e70f4d" providerId="ADAL" clId="{4F6BC49F-50A7-4534-84E7-D989751319B3}" dt="2022-01-19T13:24:46.920" v="127" actId="47"/>
        <pc:sldMkLst>
          <pc:docMk/>
          <pc:sldMk cId="1850524512" sldId="561"/>
        </pc:sldMkLst>
      </pc:sldChg>
      <pc:sldChg chg="add del">
        <pc:chgData name="Ingrid Nyström" userId="fa4d9b98-065d-4aea-bf7b-84d2e3e70f4d" providerId="ADAL" clId="{4F6BC49F-50A7-4534-84E7-D989751319B3}" dt="2022-01-19T13:24:46.920" v="127" actId="47"/>
        <pc:sldMkLst>
          <pc:docMk/>
          <pc:sldMk cId="453011042" sldId="562"/>
        </pc:sldMkLst>
      </pc:sldChg>
      <pc:sldChg chg="add del">
        <pc:chgData name="Ingrid Nyström" userId="fa4d9b98-065d-4aea-bf7b-84d2e3e70f4d" providerId="ADAL" clId="{4F6BC49F-50A7-4534-84E7-D989751319B3}" dt="2022-01-19T13:25:38.635" v="136" actId="47"/>
        <pc:sldMkLst>
          <pc:docMk/>
          <pc:sldMk cId="1931551648" sldId="563"/>
        </pc:sldMkLst>
      </pc:sldChg>
      <pc:sldChg chg="new del">
        <pc:chgData name="Ingrid Nyström" userId="fa4d9b98-065d-4aea-bf7b-84d2e3e70f4d" providerId="ADAL" clId="{4F6BC49F-50A7-4534-84E7-D989751319B3}" dt="2022-01-19T14:00:48.509" v="219" actId="47"/>
        <pc:sldMkLst>
          <pc:docMk/>
          <pc:sldMk cId="2672384257" sldId="563"/>
        </pc:sldMkLst>
      </pc:sldChg>
      <pc:sldChg chg="addSp delSp add del mod addAnim delAnim">
        <pc:chgData name="Ingrid Nyström" userId="fa4d9b98-065d-4aea-bf7b-84d2e3e70f4d" providerId="ADAL" clId="{4F6BC49F-50A7-4534-84E7-D989751319B3}" dt="2022-01-19T15:11:22.823" v="2559" actId="47"/>
        <pc:sldMkLst>
          <pc:docMk/>
          <pc:sldMk cId="4044871981" sldId="563"/>
        </pc:sldMkLst>
        <pc:spChg chg="add del">
          <ac:chgData name="Ingrid Nyström" userId="fa4d9b98-065d-4aea-bf7b-84d2e3e70f4d" providerId="ADAL" clId="{4F6BC49F-50A7-4534-84E7-D989751319B3}" dt="2022-01-19T15:11:02.473" v="2554" actId="478"/>
          <ac:spMkLst>
            <pc:docMk/>
            <pc:sldMk cId="4044871981" sldId="563"/>
            <ac:spMk id="19" creationId="{57C272C3-AD09-4E3F-89CF-02B23FA47224}"/>
          </ac:spMkLst>
        </pc:spChg>
        <pc:spChg chg="add del">
          <ac:chgData name="Ingrid Nyström" userId="fa4d9b98-065d-4aea-bf7b-84d2e3e70f4d" providerId="ADAL" clId="{4F6BC49F-50A7-4534-84E7-D989751319B3}" dt="2022-01-19T15:11:02.473" v="2554" actId="478"/>
          <ac:spMkLst>
            <pc:docMk/>
            <pc:sldMk cId="4044871981" sldId="563"/>
            <ac:spMk id="20" creationId="{D97BFD0F-0398-4463-9FB2-25B8A1E0540B}"/>
          </ac:spMkLst>
        </pc:spChg>
        <pc:spChg chg="add del">
          <ac:chgData name="Ingrid Nyström" userId="fa4d9b98-065d-4aea-bf7b-84d2e3e70f4d" providerId="ADAL" clId="{4F6BC49F-50A7-4534-84E7-D989751319B3}" dt="2022-01-19T15:11:02.473" v="2554" actId="478"/>
          <ac:spMkLst>
            <pc:docMk/>
            <pc:sldMk cId="4044871981" sldId="563"/>
            <ac:spMk id="21" creationId="{CF7C46E2-A79E-40E8-8FBA-7C92D55244D7}"/>
          </ac:spMkLst>
        </pc:spChg>
        <pc:spChg chg="add del">
          <ac:chgData name="Ingrid Nyström" userId="fa4d9b98-065d-4aea-bf7b-84d2e3e70f4d" providerId="ADAL" clId="{4F6BC49F-50A7-4534-84E7-D989751319B3}" dt="2022-01-19T15:11:02.473" v="2554" actId="478"/>
          <ac:spMkLst>
            <pc:docMk/>
            <pc:sldMk cId="4044871981" sldId="563"/>
            <ac:spMk id="22" creationId="{3057E2E5-9E62-4E4E-B8A7-4C2380C02CCB}"/>
          </ac:spMkLst>
        </pc:spChg>
        <pc:spChg chg="add del">
          <ac:chgData name="Ingrid Nyström" userId="fa4d9b98-065d-4aea-bf7b-84d2e3e70f4d" providerId="ADAL" clId="{4F6BC49F-50A7-4534-84E7-D989751319B3}" dt="2022-01-19T15:11:02.473" v="2554" actId="478"/>
          <ac:spMkLst>
            <pc:docMk/>
            <pc:sldMk cId="4044871981" sldId="563"/>
            <ac:spMk id="23" creationId="{62F568A4-EB0B-4638-8EA3-DE35338BE86B}"/>
          </ac:spMkLst>
        </pc:spChg>
      </pc:sldChg>
      <pc:sldChg chg="add del">
        <pc:chgData name="Ingrid Nyström" userId="fa4d9b98-065d-4aea-bf7b-84d2e3e70f4d" providerId="ADAL" clId="{4F6BC49F-50A7-4534-84E7-D989751319B3}" dt="2022-01-19T13:25:54.991" v="139" actId="47"/>
        <pc:sldMkLst>
          <pc:docMk/>
          <pc:sldMk cId="2074408361" sldId="564"/>
        </pc:sldMkLst>
      </pc:sldChg>
      <pc:sldChg chg="addSp delSp modSp add mod delAnim modNotesTx">
        <pc:chgData name="Ingrid Nyström" userId="fa4d9b98-065d-4aea-bf7b-84d2e3e70f4d" providerId="ADAL" clId="{4F6BC49F-50A7-4534-84E7-D989751319B3}" dt="2022-01-19T16:44:20.904" v="4869" actId="1076"/>
        <pc:sldMkLst>
          <pc:docMk/>
          <pc:sldMk cId="4228144930" sldId="564"/>
        </pc:sldMkLst>
        <pc:spChg chg="mod">
          <ac:chgData name="Ingrid Nyström" userId="fa4d9b98-065d-4aea-bf7b-84d2e3e70f4d" providerId="ADAL" clId="{4F6BC49F-50A7-4534-84E7-D989751319B3}" dt="2022-01-19T15:11:36.648" v="2560"/>
          <ac:spMkLst>
            <pc:docMk/>
            <pc:sldMk cId="4228144930" sldId="564"/>
            <ac:spMk id="17" creationId="{C0F86E10-FBD3-4E4F-9415-A6B32DE4E6A4}"/>
          </ac:spMkLst>
        </pc:spChg>
        <pc:spChg chg="del">
          <ac:chgData name="Ingrid Nyström" userId="fa4d9b98-065d-4aea-bf7b-84d2e3e70f4d" providerId="ADAL" clId="{4F6BC49F-50A7-4534-84E7-D989751319B3}" dt="2022-01-19T15:11:17.004" v="2557" actId="478"/>
          <ac:spMkLst>
            <pc:docMk/>
            <pc:sldMk cId="4228144930" sldId="564"/>
            <ac:spMk id="18" creationId="{3C1E1FF7-F3EF-4744-8AD8-6294B1FD436C}"/>
          </ac:spMkLst>
        </pc:spChg>
        <pc:spChg chg="del">
          <ac:chgData name="Ingrid Nyström" userId="fa4d9b98-065d-4aea-bf7b-84d2e3e70f4d" providerId="ADAL" clId="{4F6BC49F-50A7-4534-84E7-D989751319B3}" dt="2022-01-19T15:11:19.941" v="2558" actId="478"/>
          <ac:spMkLst>
            <pc:docMk/>
            <pc:sldMk cId="4228144930" sldId="564"/>
            <ac:spMk id="19" creationId="{57C272C3-AD09-4E3F-89CF-02B23FA47224}"/>
          </ac:spMkLst>
        </pc:spChg>
        <pc:spChg chg="del">
          <ac:chgData name="Ingrid Nyström" userId="fa4d9b98-065d-4aea-bf7b-84d2e3e70f4d" providerId="ADAL" clId="{4F6BC49F-50A7-4534-84E7-D989751319B3}" dt="2022-01-19T15:11:19.941" v="2558" actId="478"/>
          <ac:spMkLst>
            <pc:docMk/>
            <pc:sldMk cId="4228144930" sldId="564"/>
            <ac:spMk id="20" creationId="{D97BFD0F-0398-4463-9FB2-25B8A1E0540B}"/>
          </ac:spMkLst>
        </pc:spChg>
        <pc:spChg chg="del">
          <ac:chgData name="Ingrid Nyström" userId="fa4d9b98-065d-4aea-bf7b-84d2e3e70f4d" providerId="ADAL" clId="{4F6BC49F-50A7-4534-84E7-D989751319B3}" dt="2022-01-19T15:11:19.941" v="2558" actId="478"/>
          <ac:spMkLst>
            <pc:docMk/>
            <pc:sldMk cId="4228144930" sldId="564"/>
            <ac:spMk id="21" creationId="{CF7C46E2-A79E-40E8-8FBA-7C92D55244D7}"/>
          </ac:spMkLst>
        </pc:spChg>
        <pc:spChg chg="del">
          <ac:chgData name="Ingrid Nyström" userId="fa4d9b98-065d-4aea-bf7b-84d2e3e70f4d" providerId="ADAL" clId="{4F6BC49F-50A7-4534-84E7-D989751319B3}" dt="2022-01-19T15:11:19.941" v="2558" actId="478"/>
          <ac:spMkLst>
            <pc:docMk/>
            <pc:sldMk cId="4228144930" sldId="564"/>
            <ac:spMk id="22" creationId="{3057E2E5-9E62-4E4E-B8A7-4C2380C02CCB}"/>
          </ac:spMkLst>
        </pc:spChg>
        <pc:spChg chg="del">
          <ac:chgData name="Ingrid Nyström" userId="fa4d9b98-065d-4aea-bf7b-84d2e3e70f4d" providerId="ADAL" clId="{4F6BC49F-50A7-4534-84E7-D989751319B3}" dt="2022-01-19T15:11:19.941" v="2558" actId="478"/>
          <ac:spMkLst>
            <pc:docMk/>
            <pc:sldMk cId="4228144930" sldId="564"/>
            <ac:spMk id="23" creationId="{62F568A4-EB0B-4638-8EA3-DE35338BE86B}"/>
          </ac:spMkLst>
        </pc:spChg>
        <pc:spChg chg="mod">
          <ac:chgData name="Ingrid Nyström" userId="fa4d9b98-065d-4aea-bf7b-84d2e3e70f4d" providerId="ADAL" clId="{4F6BC49F-50A7-4534-84E7-D989751319B3}" dt="2022-01-19T15:12:54.602" v="2568" actId="1076"/>
          <ac:spMkLst>
            <pc:docMk/>
            <pc:sldMk cId="4228144930" sldId="564"/>
            <ac:spMk id="24" creationId="{94C1E752-AB22-47BE-8E08-2F7891D5D2B7}"/>
          </ac:spMkLst>
        </pc:spChg>
        <pc:spChg chg="add mod">
          <ac:chgData name="Ingrid Nyström" userId="fa4d9b98-065d-4aea-bf7b-84d2e3e70f4d" providerId="ADAL" clId="{4F6BC49F-50A7-4534-84E7-D989751319B3}" dt="2022-01-19T15:11:36.648" v="2560"/>
          <ac:spMkLst>
            <pc:docMk/>
            <pc:sldMk cId="4228144930" sldId="564"/>
            <ac:spMk id="25" creationId="{9A5F2591-B83A-4F44-ABE7-28E522BB5189}"/>
          </ac:spMkLst>
        </pc:spChg>
        <pc:spChg chg="add mod">
          <ac:chgData name="Ingrid Nyström" userId="fa4d9b98-065d-4aea-bf7b-84d2e3e70f4d" providerId="ADAL" clId="{4F6BC49F-50A7-4534-84E7-D989751319B3}" dt="2022-01-19T15:11:36.648" v="2560"/>
          <ac:spMkLst>
            <pc:docMk/>
            <pc:sldMk cId="4228144930" sldId="564"/>
            <ac:spMk id="26" creationId="{8CA6ADA6-A8B1-43CE-A73F-9AF46EB64CCF}"/>
          </ac:spMkLst>
        </pc:spChg>
        <pc:spChg chg="add mod">
          <ac:chgData name="Ingrid Nyström" userId="fa4d9b98-065d-4aea-bf7b-84d2e3e70f4d" providerId="ADAL" clId="{4F6BC49F-50A7-4534-84E7-D989751319B3}" dt="2022-01-19T15:11:36.648" v="2560"/>
          <ac:spMkLst>
            <pc:docMk/>
            <pc:sldMk cId="4228144930" sldId="564"/>
            <ac:spMk id="27" creationId="{05E2B3FE-E547-45AC-A781-A5A0D33C096D}"/>
          </ac:spMkLst>
        </pc:spChg>
        <pc:spChg chg="add mod">
          <ac:chgData name="Ingrid Nyström" userId="fa4d9b98-065d-4aea-bf7b-84d2e3e70f4d" providerId="ADAL" clId="{4F6BC49F-50A7-4534-84E7-D989751319B3}" dt="2022-01-19T15:12:28.589" v="2564" actId="207"/>
          <ac:spMkLst>
            <pc:docMk/>
            <pc:sldMk cId="4228144930" sldId="564"/>
            <ac:spMk id="28" creationId="{1F8C7E19-BB53-4CAB-BF42-686ABBC1F65F}"/>
          </ac:spMkLst>
        </pc:spChg>
        <pc:spChg chg="add mod">
          <ac:chgData name="Ingrid Nyström" userId="fa4d9b98-065d-4aea-bf7b-84d2e3e70f4d" providerId="ADAL" clId="{4F6BC49F-50A7-4534-84E7-D989751319B3}" dt="2022-01-19T15:12:39.435" v="2566" actId="207"/>
          <ac:spMkLst>
            <pc:docMk/>
            <pc:sldMk cId="4228144930" sldId="564"/>
            <ac:spMk id="29" creationId="{A06CDF1C-69A0-49B5-9890-9840D368BC38}"/>
          </ac:spMkLst>
        </pc:spChg>
        <pc:spChg chg="add mod">
          <ac:chgData name="Ingrid Nyström" userId="fa4d9b98-065d-4aea-bf7b-84d2e3e70f4d" providerId="ADAL" clId="{4F6BC49F-50A7-4534-84E7-D989751319B3}" dt="2022-01-19T15:11:36.648" v="2560"/>
          <ac:spMkLst>
            <pc:docMk/>
            <pc:sldMk cId="4228144930" sldId="564"/>
            <ac:spMk id="30" creationId="{31E3A60E-3576-458D-8A1B-9952C66550A5}"/>
          </ac:spMkLst>
        </pc:spChg>
        <pc:spChg chg="add mod">
          <ac:chgData name="Ingrid Nyström" userId="fa4d9b98-065d-4aea-bf7b-84d2e3e70f4d" providerId="ADAL" clId="{4F6BC49F-50A7-4534-84E7-D989751319B3}" dt="2022-01-19T15:11:36.648" v="2560"/>
          <ac:spMkLst>
            <pc:docMk/>
            <pc:sldMk cId="4228144930" sldId="564"/>
            <ac:spMk id="31" creationId="{A916C123-EED0-4D54-B825-392B9DA23DE1}"/>
          </ac:spMkLst>
        </pc:spChg>
        <pc:spChg chg="add mod">
          <ac:chgData name="Ingrid Nyström" userId="fa4d9b98-065d-4aea-bf7b-84d2e3e70f4d" providerId="ADAL" clId="{4F6BC49F-50A7-4534-84E7-D989751319B3}" dt="2022-01-19T15:11:36.648" v="2560"/>
          <ac:spMkLst>
            <pc:docMk/>
            <pc:sldMk cId="4228144930" sldId="564"/>
            <ac:spMk id="32" creationId="{AB6CF3D0-A3B7-4C4A-8EDD-E6423049B902}"/>
          </ac:spMkLst>
        </pc:spChg>
        <pc:spChg chg="add mod">
          <ac:chgData name="Ingrid Nyström" userId="fa4d9b98-065d-4aea-bf7b-84d2e3e70f4d" providerId="ADAL" clId="{4F6BC49F-50A7-4534-84E7-D989751319B3}" dt="2022-01-19T15:11:36.648" v="2560"/>
          <ac:spMkLst>
            <pc:docMk/>
            <pc:sldMk cId="4228144930" sldId="564"/>
            <ac:spMk id="33" creationId="{C8BC6C29-99CC-426D-A2E9-EF9D50589A6A}"/>
          </ac:spMkLst>
        </pc:spChg>
        <pc:spChg chg="mod">
          <ac:chgData name="Ingrid Nyström" userId="fa4d9b98-065d-4aea-bf7b-84d2e3e70f4d" providerId="ADAL" clId="{4F6BC49F-50A7-4534-84E7-D989751319B3}" dt="2022-01-19T16:43:01.853" v="4860"/>
          <ac:spMkLst>
            <pc:docMk/>
            <pc:sldMk cId="4228144930" sldId="564"/>
            <ac:spMk id="39" creationId="{FCC5F934-A1A5-4DD5-B283-1064FC76BC22}"/>
          </ac:spMkLst>
        </pc:spChg>
        <pc:spChg chg="mod">
          <ac:chgData name="Ingrid Nyström" userId="fa4d9b98-065d-4aea-bf7b-84d2e3e70f4d" providerId="ADAL" clId="{4F6BC49F-50A7-4534-84E7-D989751319B3}" dt="2022-01-19T16:43:01.853" v="4860"/>
          <ac:spMkLst>
            <pc:docMk/>
            <pc:sldMk cId="4228144930" sldId="564"/>
            <ac:spMk id="40" creationId="{D222B118-38AE-4F19-800B-DCB5976851B6}"/>
          </ac:spMkLst>
        </pc:spChg>
        <pc:spChg chg="add del mod">
          <ac:chgData name="Ingrid Nyström" userId="fa4d9b98-065d-4aea-bf7b-84d2e3e70f4d" providerId="ADAL" clId="{4F6BC49F-50A7-4534-84E7-D989751319B3}" dt="2022-01-19T16:43:19.011" v="4862"/>
          <ac:spMkLst>
            <pc:docMk/>
            <pc:sldMk cId="4228144930" sldId="564"/>
            <ac:spMk id="41" creationId="{A8172C72-3EFF-40C1-A1DF-7FEE9AFC3B94}"/>
          </ac:spMkLst>
        </pc:spChg>
        <pc:spChg chg="add mod">
          <ac:chgData name="Ingrid Nyström" userId="fa4d9b98-065d-4aea-bf7b-84d2e3e70f4d" providerId="ADAL" clId="{4F6BC49F-50A7-4534-84E7-D989751319B3}" dt="2022-01-19T16:44:20.904" v="4869" actId="1076"/>
          <ac:spMkLst>
            <pc:docMk/>
            <pc:sldMk cId="4228144930" sldId="564"/>
            <ac:spMk id="42" creationId="{12C06218-494B-4E59-99F9-B0E9D4C32DF4}"/>
          </ac:spMkLst>
        </pc:spChg>
        <pc:grpChg chg="add del mod">
          <ac:chgData name="Ingrid Nyström" userId="fa4d9b98-065d-4aea-bf7b-84d2e3e70f4d" providerId="ADAL" clId="{4F6BC49F-50A7-4534-84E7-D989751319B3}" dt="2022-01-19T16:43:23.606" v="4863" actId="478"/>
          <ac:grpSpMkLst>
            <pc:docMk/>
            <pc:sldMk cId="4228144930" sldId="564"/>
            <ac:grpSpMk id="14" creationId="{874DE99B-A384-44B8-AB42-B10792D8C45C}"/>
          </ac:grpSpMkLst>
        </pc:grpChg>
        <pc:grpChg chg="del">
          <ac:chgData name="Ingrid Nyström" userId="fa4d9b98-065d-4aea-bf7b-84d2e3e70f4d" providerId="ADAL" clId="{4F6BC49F-50A7-4534-84E7-D989751319B3}" dt="2022-01-19T15:11:15.819" v="2556" actId="478"/>
          <ac:grpSpMkLst>
            <pc:docMk/>
            <pc:sldMk cId="4228144930" sldId="564"/>
            <ac:grpSpMk id="16" creationId="{8185FAF5-FAC5-4902-AA95-B6657D684C63}"/>
          </ac:grpSpMkLst>
        </pc:grpChg>
        <pc:grpChg chg="add mod ord">
          <ac:chgData name="Ingrid Nyström" userId="fa4d9b98-065d-4aea-bf7b-84d2e3e70f4d" providerId="ADAL" clId="{4F6BC49F-50A7-4534-84E7-D989751319B3}" dt="2022-01-19T16:44:16.346" v="4868" actId="1076"/>
          <ac:grpSpMkLst>
            <pc:docMk/>
            <pc:sldMk cId="4228144930" sldId="564"/>
            <ac:grpSpMk id="38" creationId="{8BA363DB-1BA9-4926-96C4-BABE5013DF57}"/>
          </ac:grpSpMkLst>
        </pc:grpChg>
        <pc:picChg chg="add mod">
          <ac:chgData name="Ingrid Nyström" userId="fa4d9b98-065d-4aea-bf7b-84d2e3e70f4d" providerId="ADAL" clId="{4F6BC49F-50A7-4534-84E7-D989751319B3}" dt="2022-01-19T15:11:36.648" v="2560"/>
          <ac:picMkLst>
            <pc:docMk/>
            <pc:sldMk cId="4228144930" sldId="564"/>
            <ac:picMk id="34" creationId="{F1E202BC-2684-4D2D-9A77-052AD5D0B929}"/>
          </ac:picMkLst>
        </pc:picChg>
        <pc:picChg chg="add mod">
          <ac:chgData name="Ingrid Nyström" userId="fa4d9b98-065d-4aea-bf7b-84d2e3e70f4d" providerId="ADAL" clId="{4F6BC49F-50A7-4534-84E7-D989751319B3}" dt="2022-01-19T15:11:36.648" v="2560"/>
          <ac:picMkLst>
            <pc:docMk/>
            <pc:sldMk cId="4228144930" sldId="564"/>
            <ac:picMk id="35" creationId="{1450BCF6-4DFF-4CE6-BC7A-75F925BDE27A}"/>
          </ac:picMkLst>
        </pc:picChg>
        <pc:picChg chg="add mod">
          <ac:chgData name="Ingrid Nyström" userId="fa4d9b98-065d-4aea-bf7b-84d2e3e70f4d" providerId="ADAL" clId="{4F6BC49F-50A7-4534-84E7-D989751319B3}" dt="2022-01-19T15:11:36.648" v="2560"/>
          <ac:picMkLst>
            <pc:docMk/>
            <pc:sldMk cId="4228144930" sldId="564"/>
            <ac:picMk id="36" creationId="{20121D1B-547D-4E98-BA5E-176AD4B01887}"/>
          </ac:picMkLst>
        </pc:picChg>
        <pc:picChg chg="add mod">
          <ac:chgData name="Ingrid Nyström" userId="fa4d9b98-065d-4aea-bf7b-84d2e3e70f4d" providerId="ADAL" clId="{4F6BC49F-50A7-4534-84E7-D989751319B3}" dt="2022-01-19T15:11:36.648" v="2560"/>
          <ac:picMkLst>
            <pc:docMk/>
            <pc:sldMk cId="4228144930" sldId="564"/>
            <ac:picMk id="37" creationId="{3D5E7A1B-3488-460A-A323-D03273CF07F0}"/>
          </ac:picMkLst>
        </pc:picChg>
      </pc:sldChg>
      <pc:sldChg chg="modSp mod">
        <pc:chgData name="Ingrid Nyström" userId="fa4d9b98-065d-4aea-bf7b-84d2e3e70f4d" providerId="ADAL" clId="{4F6BC49F-50A7-4534-84E7-D989751319B3}" dt="2022-01-20T09:29:05.504" v="4904" actId="20577"/>
        <pc:sldMkLst>
          <pc:docMk/>
          <pc:sldMk cId="1162685042" sldId="565"/>
        </pc:sldMkLst>
        <pc:spChg chg="mod">
          <ac:chgData name="Ingrid Nyström" userId="fa4d9b98-065d-4aea-bf7b-84d2e3e70f4d" providerId="ADAL" clId="{4F6BC49F-50A7-4534-84E7-D989751319B3}" dt="2022-01-20T09:28:58.271" v="4903" actId="20577"/>
          <ac:spMkLst>
            <pc:docMk/>
            <pc:sldMk cId="1162685042" sldId="565"/>
            <ac:spMk id="2" creationId="{1E9BABB5-AE68-43C6-96EE-00347F072D2E}"/>
          </ac:spMkLst>
        </pc:spChg>
        <pc:spChg chg="mod">
          <ac:chgData name="Ingrid Nyström" userId="fa4d9b98-065d-4aea-bf7b-84d2e3e70f4d" providerId="ADAL" clId="{4F6BC49F-50A7-4534-84E7-D989751319B3}" dt="2022-01-20T09:29:05.504" v="4904" actId="20577"/>
          <ac:spMkLst>
            <pc:docMk/>
            <pc:sldMk cId="1162685042" sldId="565"/>
            <ac:spMk id="3" creationId="{9F4D7860-B9EE-40DC-92EA-164F7DF354FA}"/>
          </ac:spMkLst>
        </pc:spChg>
      </pc:sldChg>
      <pc:sldChg chg="add del">
        <pc:chgData name="Ingrid Nyström" userId="fa4d9b98-065d-4aea-bf7b-84d2e3e70f4d" providerId="ADAL" clId="{4F6BC49F-50A7-4534-84E7-D989751319B3}" dt="2022-01-19T13:24:52.331" v="128" actId="47"/>
        <pc:sldMkLst>
          <pc:docMk/>
          <pc:sldMk cId="2045778518" sldId="565"/>
        </pc:sldMkLst>
      </pc:sldChg>
      <pc:sldChg chg="add del">
        <pc:chgData name="Ingrid Nyström" userId="fa4d9b98-065d-4aea-bf7b-84d2e3e70f4d" providerId="ADAL" clId="{4F6BC49F-50A7-4534-84E7-D989751319B3}" dt="2022-01-19T13:25:25.962" v="133" actId="47"/>
        <pc:sldMkLst>
          <pc:docMk/>
          <pc:sldMk cId="823697448" sldId="566"/>
        </pc:sldMkLst>
      </pc:sldChg>
      <pc:sldChg chg="new del">
        <pc:chgData name="Ingrid Nyström" userId="fa4d9b98-065d-4aea-bf7b-84d2e3e70f4d" providerId="ADAL" clId="{4F6BC49F-50A7-4534-84E7-D989751319B3}" dt="2022-01-20T09:33:08.241" v="4950" actId="680"/>
        <pc:sldMkLst>
          <pc:docMk/>
          <pc:sldMk cId="1665694144" sldId="566"/>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barChart>
        <c:barDir val="col"/>
        <c:grouping val="clustered"/>
        <c:varyColors val="0"/>
        <c:ser>
          <c:idx val="0"/>
          <c:order val="0"/>
          <c:tx>
            <c:strRef>
              <c:f>Tabelle1!$B$1</c:f>
              <c:strCache>
                <c:ptCount val="1"/>
                <c:pt idx="0">
                  <c:v>Datenreihe 1</c:v>
                </c:pt>
              </c:strCache>
            </c:strRef>
          </c:tx>
          <c:spPr>
            <a:solidFill>
              <a:schemeClr val="accent1"/>
            </a:solidFill>
            <a:ln>
              <a:noFill/>
            </a:ln>
            <a:effectLst/>
          </c:spPr>
          <c:invertIfNegative val="0"/>
          <c:cat>
            <c:strRef>
              <c:f>Tabelle1!$A$2:$A$5</c:f>
              <c:strCache>
                <c:ptCount val="4"/>
                <c:pt idx="0">
                  <c:v>Kategorie 1</c:v>
                </c:pt>
                <c:pt idx="1">
                  <c:v>Kategorie 2</c:v>
                </c:pt>
                <c:pt idx="2">
                  <c:v>Kategorie 3</c:v>
                </c:pt>
                <c:pt idx="3">
                  <c:v>Kategorie 4</c:v>
                </c:pt>
              </c:strCache>
            </c:strRef>
          </c:cat>
          <c:val>
            <c:numRef>
              <c:f>Tabelle1!$B$2:$B$5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B43-4D83-99D2-1232CC8DAD31}"/>
            </c:ext>
          </c:extLst>
        </c:ser>
        <c:ser>
          <c:idx val="1"/>
          <c:order val="1"/>
          <c:tx>
            <c:strRef>
              <c:f>Tabelle1!$C$1</c:f>
              <c:strCache>
                <c:ptCount val="1"/>
                <c:pt idx="0">
                  <c:v>Datenreihe 2</c:v>
                </c:pt>
              </c:strCache>
            </c:strRef>
          </c:tx>
          <c:spPr>
            <a:solidFill>
              <a:schemeClr val="accent2"/>
            </a:solidFill>
            <a:ln>
              <a:noFill/>
            </a:ln>
            <a:effectLst/>
          </c:spPr>
          <c:invertIfNegative val="0"/>
          <c:cat>
            <c:strRef>
              <c:f>Tabelle1!$A$2:$A$5</c:f>
              <c:strCache>
                <c:ptCount val="4"/>
                <c:pt idx="0">
                  <c:v>Kategorie 1</c:v>
                </c:pt>
                <c:pt idx="1">
                  <c:v>Kategorie 2</c:v>
                </c:pt>
                <c:pt idx="2">
                  <c:v>Kategorie 3</c:v>
                </c:pt>
                <c:pt idx="3">
                  <c:v>Kategorie 4</c:v>
                </c:pt>
              </c:strCache>
            </c:strRef>
          </c:cat>
          <c:val>
            <c:numRef>
              <c:f>Tabelle1!$C$2:$C$5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B43-4D83-99D2-1232CC8DAD31}"/>
            </c:ext>
          </c:extLst>
        </c:ser>
        <c:dLbls>
          <c:showLegendKey val="0"/>
          <c:showVal val="0"/>
          <c:showCatName val="0"/>
          <c:showSerName val="0"/>
          <c:showPercent val="0"/>
          <c:showBubbleSize val="0"/>
        </c:dLbls>
        <c:gapWidth val="219"/>
        <c:overlap val="-27"/>
        <c:axId val="359613648"/>
        <c:axId val="359612864"/>
      </c:barChart>
      <c:lineChart>
        <c:grouping val="standard"/>
        <c:varyColors val="0"/>
        <c:ser>
          <c:idx val="2"/>
          <c:order val="2"/>
          <c:tx>
            <c:strRef>
              <c:f>Tabelle1!$D$1</c:f>
              <c:strCache>
                <c:ptCount val="1"/>
                <c:pt idx="0">
                  <c:v>Datenreihe 3</c:v>
                </c:pt>
              </c:strCache>
            </c:strRef>
          </c:tx>
          <c:spPr>
            <a:ln w="28575" cap="rnd">
              <a:solidFill>
                <a:schemeClr val="accent3"/>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FB43-4D83-99D2-1232CC8DAD31}"/>
            </c:ext>
          </c:extLst>
        </c:ser>
        <c:dLbls>
          <c:showLegendKey val="0"/>
          <c:showVal val="0"/>
          <c:showCatName val="0"/>
          <c:showSerName val="0"/>
          <c:showPercent val="0"/>
          <c:showBubbleSize val="0"/>
        </c:dLbls>
        <c:marker val="1"/>
        <c:smooth val="0"/>
        <c:axId val="359613648"/>
        <c:axId val="359612864"/>
      </c:lineChart>
      <c:catAx>
        <c:axId val="359613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59612864"/>
        <c:crosses val="autoZero"/>
        <c:auto val="1"/>
        <c:lblAlgn val="ctr"/>
        <c:lblOffset val="100"/>
        <c:noMultiLvlLbl val="0"/>
      </c:catAx>
      <c:valAx>
        <c:axId val="3596128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596136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pieChart>
        <c:varyColors val="1"/>
        <c:ser>
          <c:idx val="0"/>
          <c:order val="0"/>
          <c:tx>
            <c:strRef>
              <c:f>Tabelle1!$B$1</c:f>
              <c:strCache>
                <c:ptCount val="1"/>
                <c:pt idx="0">
                  <c:v>Verkauf</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D57-4C21-A1ED-19ABB9E1D961}"/>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D57-4C21-A1ED-19ABB9E1D961}"/>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0D57-4C21-A1ED-19ABB9E1D961}"/>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0D57-4C21-A1ED-19ABB9E1D961}"/>
              </c:ext>
            </c:extLst>
          </c:dPt>
          <c:cat>
            <c:strRef>
              <c:f>Tabelle1!$A$2:$A$5</c:f>
              <c:strCache>
                <c:ptCount val="4"/>
                <c:pt idx="0">
                  <c:v>1. Quartal</c:v>
                </c:pt>
                <c:pt idx="1">
                  <c:v>2. Quartal</c:v>
                </c:pt>
                <c:pt idx="2">
                  <c:v>3. Quartal</c:v>
                </c:pt>
                <c:pt idx="3">
                  <c:v>4. Quartal</c:v>
                </c:pt>
              </c:strCache>
            </c:strRef>
          </c:cat>
          <c:val>
            <c:numRef>
              <c:f>Tabelle1!$B$2:$B$5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0D57-4C21-A1ED-19ABB9E1D961}"/>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lineChart>
        <c:grouping val="standard"/>
        <c:varyColors val="0"/>
        <c:ser>
          <c:idx val="0"/>
          <c:order val="0"/>
          <c:tx>
            <c:strRef>
              <c:f>Tabelle1!$B$1</c:f>
              <c:strCache>
                <c:ptCount val="1"/>
                <c:pt idx="0">
                  <c:v>Datenreihe 1</c:v>
                </c:pt>
              </c:strCache>
            </c:strRef>
          </c:tx>
          <c:spPr>
            <a:ln w="28575" cap="rnd">
              <a:solidFill>
                <a:schemeClr val="accent1"/>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184B-4852-B6B0-2FA1E463C260}"/>
            </c:ext>
          </c:extLst>
        </c:ser>
        <c:ser>
          <c:idx val="1"/>
          <c:order val="1"/>
          <c:tx>
            <c:strRef>
              <c:f>Tabelle1!$C$1</c:f>
              <c:strCache>
                <c:ptCount val="1"/>
                <c:pt idx="0">
                  <c:v>Datenreihe 2</c:v>
                </c:pt>
              </c:strCache>
            </c:strRef>
          </c:tx>
          <c:spPr>
            <a:ln w="28575" cap="rnd">
              <a:solidFill>
                <a:schemeClr val="accent2"/>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184B-4852-B6B0-2FA1E463C260}"/>
            </c:ext>
          </c:extLst>
        </c:ser>
        <c:ser>
          <c:idx val="2"/>
          <c:order val="2"/>
          <c:tx>
            <c:strRef>
              <c:f>Tabelle1!$D$1</c:f>
              <c:strCache>
                <c:ptCount val="1"/>
                <c:pt idx="0">
                  <c:v>Datenreihe 3</c:v>
                </c:pt>
              </c:strCache>
            </c:strRef>
          </c:tx>
          <c:spPr>
            <a:ln w="28575" cap="rnd">
              <a:solidFill>
                <a:schemeClr val="accent3"/>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184B-4852-B6B0-2FA1E463C260}"/>
            </c:ext>
          </c:extLst>
        </c:ser>
        <c:dLbls>
          <c:showLegendKey val="0"/>
          <c:showVal val="0"/>
          <c:showCatName val="0"/>
          <c:showSerName val="0"/>
          <c:showPercent val="0"/>
          <c:showBubbleSize val="0"/>
        </c:dLbls>
        <c:smooth val="0"/>
        <c:axId val="418495224"/>
        <c:axId val="418492872"/>
      </c:lineChart>
      <c:catAx>
        <c:axId val="418495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418492872"/>
        <c:crosses val="autoZero"/>
        <c:auto val="1"/>
        <c:lblAlgn val="ctr"/>
        <c:lblOffset val="100"/>
        <c:noMultiLvlLbl val="0"/>
      </c:catAx>
      <c:valAx>
        <c:axId val="4184928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4184952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4.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image" Target="../media/image45.png"/><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diagrams/_rels/drawing4.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image" Target="../media/image45.png"/><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88E6272-B34D-4831-8735-4B520256E1B8}" type="doc">
      <dgm:prSet loTypeId="urn:microsoft.com/office/officeart/2005/8/layout/venn1" loCatId="relationship" qsTypeId="urn:microsoft.com/office/officeart/2005/8/quickstyle/simple1" qsCatId="simple" csTypeId="urn:microsoft.com/office/officeart/2005/8/colors/accent1_5" csCatId="accent1" phldr="1"/>
      <dgm:spPr/>
    </dgm:pt>
    <dgm:pt modelId="{D587C5A9-1698-43FC-A44C-6C2E0E484D85}">
      <dgm:prSet phldrT="[Text]"/>
      <dgm:spPr/>
      <dgm:t>
        <a:bodyPr/>
        <a:lstStyle/>
        <a:p>
          <a:r>
            <a:rPr lang="en-GB"/>
            <a:t>In general</a:t>
          </a:r>
        </a:p>
      </dgm:t>
    </dgm:pt>
    <dgm:pt modelId="{ED59BA52-5D7F-4EAF-9B7D-0C950EF0D501}" type="parTrans" cxnId="{6E2030F1-5201-47E6-B774-3F0BBB7A9908}">
      <dgm:prSet/>
      <dgm:spPr/>
      <dgm:t>
        <a:bodyPr/>
        <a:lstStyle/>
        <a:p>
          <a:endParaRPr lang="en-GB"/>
        </a:p>
      </dgm:t>
    </dgm:pt>
    <dgm:pt modelId="{D4F723E8-0F09-42F2-B314-707E58FCF24A}" type="sibTrans" cxnId="{6E2030F1-5201-47E6-B774-3F0BBB7A9908}">
      <dgm:prSet/>
      <dgm:spPr/>
      <dgm:t>
        <a:bodyPr/>
        <a:lstStyle/>
        <a:p>
          <a:endParaRPr lang="en-GB"/>
        </a:p>
      </dgm:t>
    </dgm:pt>
    <dgm:pt modelId="{13A5ADE2-7AB5-46F6-BBC4-6B136AEA86F9}">
      <dgm:prSet phldrT="[Text]"/>
      <dgm:spPr/>
      <dgm:t>
        <a:bodyPr/>
        <a:lstStyle/>
        <a:p>
          <a:r>
            <a:rPr lang="en-GB"/>
            <a:t>For SMEs</a:t>
          </a:r>
        </a:p>
      </dgm:t>
    </dgm:pt>
    <dgm:pt modelId="{6F4150ED-DFE7-4EB5-90F4-473B494A33C2}" type="parTrans" cxnId="{D458DE5C-6BBA-4D70-BF7E-BFB37FBB8D58}">
      <dgm:prSet/>
      <dgm:spPr/>
      <dgm:t>
        <a:bodyPr/>
        <a:lstStyle/>
        <a:p>
          <a:endParaRPr lang="en-GB"/>
        </a:p>
      </dgm:t>
    </dgm:pt>
    <dgm:pt modelId="{32366C29-D60B-4F72-8CC2-375E44381E32}" type="sibTrans" cxnId="{D458DE5C-6BBA-4D70-BF7E-BFB37FBB8D58}">
      <dgm:prSet/>
      <dgm:spPr/>
      <dgm:t>
        <a:bodyPr/>
        <a:lstStyle/>
        <a:p>
          <a:endParaRPr lang="en-GB"/>
        </a:p>
      </dgm:t>
    </dgm:pt>
    <dgm:pt modelId="{86CCD6CD-390F-4774-B6D2-D9C16A50A9D9}">
      <dgm:prSet phldrT="[Text]"/>
      <dgm:spPr/>
      <dgm:t>
        <a:bodyPr/>
        <a:lstStyle/>
        <a:p>
          <a:r>
            <a:rPr lang="en-GB"/>
            <a:t>For you (as TP)</a:t>
          </a:r>
        </a:p>
      </dgm:t>
    </dgm:pt>
    <dgm:pt modelId="{82B809AD-DBE7-4448-899A-87CF92CE29DB}" type="parTrans" cxnId="{F90BFAFB-FA65-48C1-B6A9-DFE6491F33BA}">
      <dgm:prSet/>
      <dgm:spPr/>
      <dgm:t>
        <a:bodyPr/>
        <a:lstStyle/>
        <a:p>
          <a:endParaRPr lang="en-GB"/>
        </a:p>
      </dgm:t>
    </dgm:pt>
    <dgm:pt modelId="{40909439-55BC-4F43-913B-E919B5292FE3}" type="sibTrans" cxnId="{F90BFAFB-FA65-48C1-B6A9-DFE6491F33BA}">
      <dgm:prSet/>
      <dgm:spPr/>
      <dgm:t>
        <a:bodyPr/>
        <a:lstStyle/>
        <a:p>
          <a:endParaRPr lang="en-GB"/>
        </a:p>
      </dgm:t>
    </dgm:pt>
    <dgm:pt modelId="{CD9B35EE-12FA-46E9-87E4-11FFC4E9DC49}" type="pres">
      <dgm:prSet presAssocID="{988E6272-B34D-4831-8735-4B520256E1B8}" presName="compositeShape" presStyleCnt="0">
        <dgm:presLayoutVars>
          <dgm:chMax val="7"/>
          <dgm:dir/>
          <dgm:resizeHandles val="exact"/>
        </dgm:presLayoutVars>
      </dgm:prSet>
      <dgm:spPr/>
    </dgm:pt>
    <dgm:pt modelId="{54DA4544-3F1C-4F84-B218-BFF6157AFD86}" type="pres">
      <dgm:prSet presAssocID="{D587C5A9-1698-43FC-A44C-6C2E0E484D85}" presName="circ1" presStyleLbl="vennNode1" presStyleIdx="0" presStyleCnt="3"/>
      <dgm:spPr/>
    </dgm:pt>
    <dgm:pt modelId="{71A3BE01-1A5F-49B4-B561-818AF3AA2D3E}" type="pres">
      <dgm:prSet presAssocID="{D587C5A9-1698-43FC-A44C-6C2E0E484D85}" presName="circ1Tx" presStyleLbl="revTx" presStyleIdx="0" presStyleCnt="0">
        <dgm:presLayoutVars>
          <dgm:chMax val="0"/>
          <dgm:chPref val="0"/>
          <dgm:bulletEnabled val="1"/>
        </dgm:presLayoutVars>
      </dgm:prSet>
      <dgm:spPr/>
    </dgm:pt>
    <dgm:pt modelId="{D68FBDE7-3847-4817-AA68-DE44F9916E8D}" type="pres">
      <dgm:prSet presAssocID="{13A5ADE2-7AB5-46F6-BBC4-6B136AEA86F9}" presName="circ2" presStyleLbl="vennNode1" presStyleIdx="1" presStyleCnt="3"/>
      <dgm:spPr/>
    </dgm:pt>
    <dgm:pt modelId="{DD1C9267-1E61-49D6-9CFC-19136F489434}" type="pres">
      <dgm:prSet presAssocID="{13A5ADE2-7AB5-46F6-BBC4-6B136AEA86F9}" presName="circ2Tx" presStyleLbl="revTx" presStyleIdx="0" presStyleCnt="0">
        <dgm:presLayoutVars>
          <dgm:chMax val="0"/>
          <dgm:chPref val="0"/>
          <dgm:bulletEnabled val="1"/>
        </dgm:presLayoutVars>
      </dgm:prSet>
      <dgm:spPr/>
    </dgm:pt>
    <dgm:pt modelId="{EF80DB8B-F14B-45AD-8D7B-598012AA3CE8}" type="pres">
      <dgm:prSet presAssocID="{86CCD6CD-390F-4774-B6D2-D9C16A50A9D9}" presName="circ3" presStyleLbl="vennNode1" presStyleIdx="2" presStyleCnt="3"/>
      <dgm:spPr/>
    </dgm:pt>
    <dgm:pt modelId="{A65E6E9E-B6B6-4269-BC3C-FCCECB7B64A4}" type="pres">
      <dgm:prSet presAssocID="{86CCD6CD-390F-4774-B6D2-D9C16A50A9D9}" presName="circ3Tx" presStyleLbl="revTx" presStyleIdx="0" presStyleCnt="0">
        <dgm:presLayoutVars>
          <dgm:chMax val="0"/>
          <dgm:chPref val="0"/>
          <dgm:bulletEnabled val="1"/>
        </dgm:presLayoutVars>
      </dgm:prSet>
      <dgm:spPr/>
    </dgm:pt>
  </dgm:ptLst>
  <dgm:cxnLst>
    <dgm:cxn modelId="{EE769B39-78B4-4D05-B9C3-20B8C52B6BB7}" type="presOf" srcId="{D587C5A9-1698-43FC-A44C-6C2E0E484D85}" destId="{54DA4544-3F1C-4F84-B218-BFF6157AFD86}" srcOrd="0" destOrd="0" presId="urn:microsoft.com/office/officeart/2005/8/layout/venn1"/>
    <dgm:cxn modelId="{D458DE5C-6BBA-4D70-BF7E-BFB37FBB8D58}" srcId="{988E6272-B34D-4831-8735-4B520256E1B8}" destId="{13A5ADE2-7AB5-46F6-BBC4-6B136AEA86F9}" srcOrd="1" destOrd="0" parTransId="{6F4150ED-DFE7-4EB5-90F4-473B494A33C2}" sibTransId="{32366C29-D60B-4F72-8CC2-375E44381E32}"/>
    <dgm:cxn modelId="{D3C64F6D-7EE3-47EB-94DD-23DCAC227F64}" type="presOf" srcId="{86CCD6CD-390F-4774-B6D2-D9C16A50A9D9}" destId="{A65E6E9E-B6B6-4269-BC3C-FCCECB7B64A4}" srcOrd="1" destOrd="0" presId="urn:microsoft.com/office/officeart/2005/8/layout/venn1"/>
    <dgm:cxn modelId="{A225FD7D-C1E4-466C-8C08-CB8EFDB2D500}" type="presOf" srcId="{D587C5A9-1698-43FC-A44C-6C2E0E484D85}" destId="{71A3BE01-1A5F-49B4-B561-818AF3AA2D3E}" srcOrd="1" destOrd="0" presId="urn:microsoft.com/office/officeart/2005/8/layout/venn1"/>
    <dgm:cxn modelId="{91E01D90-E736-4709-A0F5-A5E40728E7A8}" type="presOf" srcId="{988E6272-B34D-4831-8735-4B520256E1B8}" destId="{CD9B35EE-12FA-46E9-87E4-11FFC4E9DC49}" srcOrd="0" destOrd="0" presId="urn:microsoft.com/office/officeart/2005/8/layout/venn1"/>
    <dgm:cxn modelId="{39A231A7-1D02-4CD0-A79D-1F6FF7FCACAC}" type="presOf" srcId="{13A5ADE2-7AB5-46F6-BBC4-6B136AEA86F9}" destId="{D68FBDE7-3847-4817-AA68-DE44F9916E8D}" srcOrd="0" destOrd="0" presId="urn:microsoft.com/office/officeart/2005/8/layout/venn1"/>
    <dgm:cxn modelId="{A90B28BE-2B48-43F6-83F4-D51FBF37A607}" type="presOf" srcId="{86CCD6CD-390F-4774-B6D2-D9C16A50A9D9}" destId="{EF80DB8B-F14B-45AD-8D7B-598012AA3CE8}" srcOrd="0" destOrd="0" presId="urn:microsoft.com/office/officeart/2005/8/layout/venn1"/>
    <dgm:cxn modelId="{D38465E7-B8ED-49AD-8EA9-90A57BAFEBF2}" type="presOf" srcId="{13A5ADE2-7AB5-46F6-BBC4-6B136AEA86F9}" destId="{DD1C9267-1E61-49D6-9CFC-19136F489434}" srcOrd="1" destOrd="0" presId="urn:microsoft.com/office/officeart/2005/8/layout/venn1"/>
    <dgm:cxn modelId="{6E2030F1-5201-47E6-B774-3F0BBB7A9908}" srcId="{988E6272-B34D-4831-8735-4B520256E1B8}" destId="{D587C5A9-1698-43FC-A44C-6C2E0E484D85}" srcOrd="0" destOrd="0" parTransId="{ED59BA52-5D7F-4EAF-9B7D-0C950EF0D501}" sibTransId="{D4F723E8-0F09-42F2-B314-707E58FCF24A}"/>
    <dgm:cxn modelId="{F90BFAFB-FA65-48C1-B6A9-DFE6491F33BA}" srcId="{988E6272-B34D-4831-8735-4B520256E1B8}" destId="{86CCD6CD-390F-4774-B6D2-D9C16A50A9D9}" srcOrd="2" destOrd="0" parTransId="{82B809AD-DBE7-4448-899A-87CF92CE29DB}" sibTransId="{40909439-55BC-4F43-913B-E919B5292FE3}"/>
    <dgm:cxn modelId="{3C34E9AA-0414-4EF3-8A71-D96510736323}" type="presParOf" srcId="{CD9B35EE-12FA-46E9-87E4-11FFC4E9DC49}" destId="{54DA4544-3F1C-4F84-B218-BFF6157AFD86}" srcOrd="0" destOrd="0" presId="urn:microsoft.com/office/officeart/2005/8/layout/venn1"/>
    <dgm:cxn modelId="{A79D7942-6682-41F3-A073-C52148D52593}" type="presParOf" srcId="{CD9B35EE-12FA-46E9-87E4-11FFC4E9DC49}" destId="{71A3BE01-1A5F-49B4-B561-818AF3AA2D3E}" srcOrd="1" destOrd="0" presId="urn:microsoft.com/office/officeart/2005/8/layout/venn1"/>
    <dgm:cxn modelId="{2515D227-43F3-453D-BC87-428C84E93682}" type="presParOf" srcId="{CD9B35EE-12FA-46E9-87E4-11FFC4E9DC49}" destId="{D68FBDE7-3847-4817-AA68-DE44F9916E8D}" srcOrd="2" destOrd="0" presId="urn:microsoft.com/office/officeart/2005/8/layout/venn1"/>
    <dgm:cxn modelId="{0D3D79CF-E77C-4842-9750-58F8DA18F7EA}" type="presParOf" srcId="{CD9B35EE-12FA-46E9-87E4-11FFC4E9DC49}" destId="{DD1C9267-1E61-49D6-9CFC-19136F489434}" srcOrd="3" destOrd="0" presId="urn:microsoft.com/office/officeart/2005/8/layout/venn1"/>
    <dgm:cxn modelId="{7468B571-93D9-4296-9EDB-D1AEF447F99C}" type="presParOf" srcId="{CD9B35EE-12FA-46E9-87E4-11FFC4E9DC49}" destId="{EF80DB8B-F14B-45AD-8D7B-598012AA3CE8}" srcOrd="4" destOrd="0" presId="urn:microsoft.com/office/officeart/2005/8/layout/venn1"/>
    <dgm:cxn modelId="{3A73026C-8B55-4C95-8596-6598EBF618DE}" type="presParOf" srcId="{CD9B35EE-12FA-46E9-87E4-11FFC4E9DC49}" destId="{A65E6E9E-B6B6-4269-BC3C-FCCECB7B64A4}"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88E6272-B34D-4831-8735-4B520256E1B8}" type="doc">
      <dgm:prSet loTypeId="urn:microsoft.com/office/officeart/2005/8/layout/venn1" loCatId="relationship" qsTypeId="urn:microsoft.com/office/officeart/2005/8/quickstyle/simple1" qsCatId="simple" csTypeId="urn:microsoft.com/office/officeart/2005/8/colors/colorful1" csCatId="colorful" phldr="1"/>
      <dgm:spPr/>
    </dgm:pt>
    <dgm:pt modelId="{86CCD6CD-390F-4774-B6D2-D9C16A50A9D9}">
      <dgm:prSet phldrT="[Text]"/>
      <dgm:spPr/>
      <dgm:t>
        <a:bodyPr/>
        <a:lstStyle/>
        <a:p>
          <a:r>
            <a:rPr lang="en-GB"/>
            <a:t>For the SME cluster (+)</a:t>
          </a:r>
        </a:p>
      </dgm:t>
    </dgm:pt>
    <dgm:pt modelId="{82B809AD-DBE7-4448-899A-87CF92CE29DB}" type="parTrans" cxnId="{F90BFAFB-FA65-48C1-B6A9-DFE6491F33BA}">
      <dgm:prSet/>
      <dgm:spPr/>
      <dgm:t>
        <a:bodyPr/>
        <a:lstStyle/>
        <a:p>
          <a:endParaRPr lang="en-GB"/>
        </a:p>
      </dgm:t>
    </dgm:pt>
    <dgm:pt modelId="{40909439-55BC-4F43-913B-E919B5292FE3}" type="sibTrans" cxnId="{F90BFAFB-FA65-48C1-B6A9-DFE6491F33BA}">
      <dgm:prSet/>
      <dgm:spPr/>
      <dgm:t>
        <a:bodyPr/>
        <a:lstStyle/>
        <a:p>
          <a:endParaRPr lang="en-GB"/>
        </a:p>
      </dgm:t>
    </dgm:pt>
    <dgm:pt modelId="{CD9B35EE-12FA-46E9-87E4-11FFC4E9DC49}" type="pres">
      <dgm:prSet presAssocID="{988E6272-B34D-4831-8735-4B520256E1B8}" presName="compositeShape" presStyleCnt="0">
        <dgm:presLayoutVars>
          <dgm:chMax val="7"/>
          <dgm:dir/>
          <dgm:resizeHandles val="exact"/>
        </dgm:presLayoutVars>
      </dgm:prSet>
      <dgm:spPr/>
    </dgm:pt>
    <dgm:pt modelId="{58C8E12D-10D8-48E0-9F8B-6410860F7D28}" type="pres">
      <dgm:prSet presAssocID="{86CCD6CD-390F-4774-B6D2-D9C16A50A9D9}" presName="circ1TxSh" presStyleLbl="vennNode1" presStyleIdx="0" presStyleCnt="1"/>
      <dgm:spPr/>
    </dgm:pt>
  </dgm:ptLst>
  <dgm:cxnLst>
    <dgm:cxn modelId="{B46D8205-5559-40E2-97F2-7D785BEA8DCC}" type="presOf" srcId="{86CCD6CD-390F-4774-B6D2-D9C16A50A9D9}" destId="{58C8E12D-10D8-48E0-9F8B-6410860F7D28}" srcOrd="0" destOrd="0" presId="urn:microsoft.com/office/officeart/2005/8/layout/venn1"/>
    <dgm:cxn modelId="{91E01D90-E736-4709-A0F5-A5E40728E7A8}" type="presOf" srcId="{988E6272-B34D-4831-8735-4B520256E1B8}" destId="{CD9B35EE-12FA-46E9-87E4-11FFC4E9DC49}" srcOrd="0" destOrd="0" presId="urn:microsoft.com/office/officeart/2005/8/layout/venn1"/>
    <dgm:cxn modelId="{F90BFAFB-FA65-48C1-B6A9-DFE6491F33BA}" srcId="{988E6272-B34D-4831-8735-4B520256E1B8}" destId="{86CCD6CD-390F-4774-B6D2-D9C16A50A9D9}" srcOrd="0" destOrd="0" parTransId="{82B809AD-DBE7-4448-899A-87CF92CE29DB}" sibTransId="{40909439-55BC-4F43-913B-E919B5292FE3}"/>
    <dgm:cxn modelId="{E68653DE-5212-4272-882C-50F6582B3914}" type="presParOf" srcId="{CD9B35EE-12FA-46E9-87E4-11FFC4E9DC49}" destId="{58C8E12D-10D8-48E0-9F8B-6410860F7D28}" srcOrd="0" destOrd="0" presId="urn:microsoft.com/office/officeart/2005/8/layout/ven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103BBC9-DFA7-4494-A7E7-D87C1F32AE96}"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en-GB"/>
        </a:p>
      </dgm:t>
    </dgm:pt>
    <dgm:pt modelId="{5694A8FE-881D-49B4-A9AE-684982F2B5A0}">
      <dgm:prSet phldrT="[Text]"/>
      <dgm:spPr/>
      <dgm:t>
        <a:bodyPr/>
        <a:lstStyle/>
        <a:p>
          <a:r>
            <a:rPr lang="sv-SE">
              <a:solidFill>
                <a:schemeClr val="tx1"/>
              </a:solidFill>
            </a:rPr>
            <a:t>Green/</a:t>
          </a:r>
          <a:r>
            <a:rPr lang="sv-SE" err="1">
              <a:solidFill>
                <a:schemeClr val="tx1"/>
              </a:solidFill>
            </a:rPr>
            <a:t>sustainability</a:t>
          </a:r>
          <a:r>
            <a:rPr lang="sv-SE">
              <a:solidFill>
                <a:schemeClr val="tx1"/>
              </a:solidFill>
            </a:rPr>
            <a:t> image for business park or city</a:t>
          </a:r>
          <a:endParaRPr lang="en-GB">
            <a:solidFill>
              <a:schemeClr val="tx1"/>
            </a:solidFill>
          </a:endParaRPr>
        </a:p>
      </dgm:t>
    </dgm:pt>
    <dgm:pt modelId="{6DC7B2B5-BAC2-44F1-AC84-E7C6EA75816E}" type="parTrans" cxnId="{AF40C294-3620-430A-A869-DE5A7938A1C0}">
      <dgm:prSet/>
      <dgm:spPr/>
      <dgm:t>
        <a:bodyPr/>
        <a:lstStyle/>
        <a:p>
          <a:endParaRPr lang="en-GB"/>
        </a:p>
      </dgm:t>
    </dgm:pt>
    <dgm:pt modelId="{330FE95A-361A-4C9D-9261-46DF7357C726}" type="sibTrans" cxnId="{AF40C294-3620-430A-A869-DE5A7938A1C0}">
      <dgm:prSet/>
      <dgm:spPr/>
      <dgm:t>
        <a:bodyPr/>
        <a:lstStyle/>
        <a:p>
          <a:endParaRPr lang="en-GB"/>
        </a:p>
      </dgm:t>
    </dgm:pt>
    <dgm:pt modelId="{4D78A35B-F962-4F56-AF86-BE074D74CEE9}">
      <dgm:prSet phldrT="[Text]"/>
      <dgm:spPr/>
      <dgm:t>
        <a:bodyPr/>
        <a:lstStyle/>
        <a:p>
          <a:r>
            <a:rPr lang="sv-SE" err="1">
              <a:solidFill>
                <a:schemeClr val="tx1"/>
              </a:solidFill>
            </a:rPr>
            <a:t>Improved</a:t>
          </a:r>
          <a:r>
            <a:rPr lang="sv-SE">
              <a:solidFill>
                <a:schemeClr val="tx1"/>
              </a:solidFill>
            </a:rPr>
            <a:t> public </a:t>
          </a:r>
          <a:r>
            <a:rPr lang="sv-SE" err="1">
              <a:solidFill>
                <a:schemeClr val="tx1"/>
              </a:solidFill>
            </a:rPr>
            <a:t>health</a:t>
          </a:r>
          <a:r>
            <a:rPr lang="sv-SE">
              <a:solidFill>
                <a:schemeClr val="tx1"/>
              </a:solidFill>
            </a:rPr>
            <a:t> and </a:t>
          </a:r>
          <a:r>
            <a:rPr lang="sv-SE" err="1">
              <a:solidFill>
                <a:schemeClr val="tx1"/>
              </a:solidFill>
            </a:rPr>
            <a:t>well-being</a:t>
          </a:r>
          <a:r>
            <a:rPr lang="sv-SE">
              <a:solidFill>
                <a:schemeClr val="tx1"/>
              </a:solidFill>
            </a:rPr>
            <a:t>, </a:t>
          </a:r>
          <a:r>
            <a:rPr lang="sv-SE" err="1">
              <a:solidFill>
                <a:schemeClr val="tx1"/>
              </a:solidFill>
            </a:rPr>
            <a:t>e.g</a:t>
          </a:r>
          <a:r>
            <a:rPr lang="sv-SE">
              <a:solidFill>
                <a:schemeClr val="tx1"/>
              </a:solidFill>
            </a:rPr>
            <a:t>. from less pollution, </a:t>
          </a:r>
          <a:r>
            <a:rPr lang="sv-SE" err="1">
              <a:solidFill>
                <a:schemeClr val="tx1"/>
              </a:solidFill>
            </a:rPr>
            <a:t>better</a:t>
          </a:r>
          <a:r>
            <a:rPr lang="sv-SE">
              <a:solidFill>
                <a:schemeClr val="tx1"/>
              </a:solidFill>
            </a:rPr>
            <a:t> </a:t>
          </a:r>
          <a:r>
            <a:rPr lang="sv-SE" err="1">
              <a:solidFill>
                <a:schemeClr val="tx1"/>
              </a:solidFill>
            </a:rPr>
            <a:t>safety</a:t>
          </a:r>
          <a:r>
            <a:rPr lang="sv-SE">
              <a:solidFill>
                <a:schemeClr val="tx1"/>
              </a:solidFill>
            </a:rPr>
            <a:t> and </a:t>
          </a:r>
          <a:r>
            <a:rPr lang="sv-SE" err="1">
              <a:solidFill>
                <a:schemeClr val="tx1"/>
              </a:solidFill>
            </a:rPr>
            <a:t>security</a:t>
          </a:r>
          <a:endParaRPr lang="en-GB">
            <a:solidFill>
              <a:schemeClr val="tx1"/>
            </a:solidFill>
          </a:endParaRPr>
        </a:p>
      </dgm:t>
    </dgm:pt>
    <dgm:pt modelId="{AD7D9066-3314-40CA-9BA1-A10A04274EE5}" type="parTrans" cxnId="{DABA6095-C2E4-4513-88DE-B72CFDD7D047}">
      <dgm:prSet/>
      <dgm:spPr/>
      <dgm:t>
        <a:bodyPr/>
        <a:lstStyle/>
        <a:p>
          <a:endParaRPr lang="en-GB"/>
        </a:p>
      </dgm:t>
    </dgm:pt>
    <dgm:pt modelId="{2F52D36C-0522-4A2D-B36C-2F79DD45E46B}" type="sibTrans" cxnId="{DABA6095-C2E4-4513-88DE-B72CFDD7D047}">
      <dgm:prSet/>
      <dgm:spPr/>
      <dgm:t>
        <a:bodyPr/>
        <a:lstStyle/>
        <a:p>
          <a:endParaRPr lang="en-GB"/>
        </a:p>
      </dgm:t>
    </dgm:pt>
    <dgm:pt modelId="{FA0AFC4A-4BFF-4CAA-A609-3EB22B714F9F}">
      <dgm:prSet phldrT="[Text]"/>
      <dgm:spPr/>
      <dgm:t>
        <a:bodyPr/>
        <a:lstStyle/>
        <a:p>
          <a:r>
            <a:rPr lang="sv-SE"/>
            <a:t>…</a:t>
          </a:r>
          <a:endParaRPr lang="en-GB"/>
        </a:p>
      </dgm:t>
    </dgm:pt>
    <dgm:pt modelId="{75601E56-A6C0-4D97-BD20-6B5BA0E5A591}" type="parTrans" cxnId="{06A59AC6-59F1-4C84-84AB-8E3933EAE49D}">
      <dgm:prSet/>
      <dgm:spPr/>
      <dgm:t>
        <a:bodyPr/>
        <a:lstStyle/>
        <a:p>
          <a:endParaRPr lang="en-GB"/>
        </a:p>
      </dgm:t>
    </dgm:pt>
    <dgm:pt modelId="{969B4DF3-0E06-4CCD-9610-DF36A543AAF9}" type="sibTrans" cxnId="{06A59AC6-59F1-4C84-84AB-8E3933EAE49D}">
      <dgm:prSet/>
      <dgm:spPr/>
      <dgm:t>
        <a:bodyPr/>
        <a:lstStyle/>
        <a:p>
          <a:endParaRPr lang="en-GB"/>
        </a:p>
      </dgm:t>
    </dgm:pt>
    <dgm:pt modelId="{501516B5-31CB-4544-9BB8-87E8D210A9E6}">
      <dgm:prSet phldrT="[Text]"/>
      <dgm:spPr/>
      <dgm:t>
        <a:bodyPr/>
        <a:lstStyle/>
        <a:p>
          <a:r>
            <a:rPr lang="sv-SE" err="1">
              <a:solidFill>
                <a:schemeClr val="tx1"/>
              </a:solidFill>
            </a:rPr>
            <a:t>Contributes</a:t>
          </a:r>
          <a:r>
            <a:rPr lang="sv-SE">
              <a:solidFill>
                <a:schemeClr val="tx1"/>
              </a:solidFill>
            </a:rPr>
            <a:t> to regional </a:t>
          </a:r>
          <a:r>
            <a:rPr lang="sv-SE" err="1">
              <a:solidFill>
                <a:schemeClr val="tx1"/>
              </a:solidFill>
            </a:rPr>
            <a:t>climate</a:t>
          </a:r>
          <a:r>
            <a:rPr lang="sv-SE">
              <a:solidFill>
                <a:schemeClr val="tx1"/>
              </a:solidFill>
            </a:rPr>
            <a:t> </a:t>
          </a:r>
          <a:r>
            <a:rPr lang="sv-SE" err="1">
              <a:solidFill>
                <a:schemeClr val="tx1"/>
              </a:solidFill>
            </a:rPr>
            <a:t>targets</a:t>
          </a:r>
          <a:endParaRPr lang="en-GB">
            <a:solidFill>
              <a:schemeClr val="tx1"/>
            </a:solidFill>
          </a:endParaRPr>
        </a:p>
      </dgm:t>
    </dgm:pt>
    <dgm:pt modelId="{9FDF60FD-39F2-4269-8CC4-C6F084400605}" type="parTrans" cxnId="{EF2FB02E-3BD0-40A9-A131-0FA8FF07701B}">
      <dgm:prSet/>
      <dgm:spPr/>
      <dgm:t>
        <a:bodyPr/>
        <a:lstStyle/>
        <a:p>
          <a:endParaRPr lang="en-GB"/>
        </a:p>
      </dgm:t>
    </dgm:pt>
    <dgm:pt modelId="{56F77431-547C-41D6-B999-24FD1FE1B011}" type="sibTrans" cxnId="{EF2FB02E-3BD0-40A9-A131-0FA8FF07701B}">
      <dgm:prSet/>
      <dgm:spPr/>
      <dgm:t>
        <a:bodyPr/>
        <a:lstStyle/>
        <a:p>
          <a:endParaRPr lang="en-GB"/>
        </a:p>
      </dgm:t>
    </dgm:pt>
    <dgm:pt modelId="{5956A87A-CC63-4BF3-BDA7-84CBBA78A06F}">
      <dgm:prSet phldrT="[Text]"/>
      <dgm:spPr/>
      <dgm:t>
        <a:bodyPr/>
        <a:lstStyle/>
        <a:p>
          <a:r>
            <a:rPr lang="sv-SE" err="1">
              <a:solidFill>
                <a:schemeClr val="bg1"/>
              </a:solidFill>
            </a:rPr>
            <a:t>Local</a:t>
          </a:r>
          <a:r>
            <a:rPr lang="sv-SE">
              <a:solidFill>
                <a:schemeClr val="bg1"/>
              </a:solidFill>
            </a:rPr>
            <a:t> </a:t>
          </a:r>
          <a:r>
            <a:rPr lang="sv-SE" err="1">
              <a:solidFill>
                <a:schemeClr val="bg1"/>
              </a:solidFill>
            </a:rPr>
            <a:t>job</a:t>
          </a:r>
          <a:r>
            <a:rPr lang="sv-SE">
              <a:solidFill>
                <a:schemeClr val="bg1"/>
              </a:solidFill>
            </a:rPr>
            <a:t> </a:t>
          </a:r>
          <a:r>
            <a:rPr lang="sv-SE" err="1">
              <a:solidFill>
                <a:schemeClr val="bg1"/>
              </a:solidFill>
            </a:rPr>
            <a:t>opportunities</a:t>
          </a:r>
          <a:r>
            <a:rPr lang="sv-SE">
              <a:solidFill>
                <a:schemeClr val="bg1"/>
              </a:solidFill>
            </a:rPr>
            <a:t> (</a:t>
          </a:r>
          <a:r>
            <a:rPr lang="sv-SE" err="1">
              <a:solidFill>
                <a:schemeClr val="bg1"/>
              </a:solidFill>
            </a:rPr>
            <a:t>e.g</a:t>
          </a:r>
          <a:r>
            <a:rPr lang="sv-SE">
              <a:solidFill>
                <a:schemeClr val="bg1"/>
              </a:solidFill>
            </a:rPr>
            <a:t>. </a:t>
          </a:r>
          <a:r>
            <a:rPr lang="sv-SE" err="1">
              <a:solidFill>
                <a:schemeClr val="bg1"/>
              </a:solidFill>
            </a:rPr>
            <a:t>energy</a:t>
          </a:r>
          <a:r>
            <a:rPr lang="sv-SE">
              <a:solidFill>
                <a:schemeClr val="bg1"/>
              </a:solidFill>
            </a:rPr>
            <a:t> services)</a:t>
          </a:r>
          <a:endParaRPr lang="en-GB">
            <a:solidFill>
              <a:schemeClr val="bg1"/>
            </a:solidFill>
          </a:endParaRPr>
        </a:p>
      </dgm:t>
    </dgm:pt>
    <dgm:pt modelId="{1BAF524E-E1D9-4B79-80AD-E7B461B13347}" type="parTrans" cxnId="{15804DBD-3D52-4552-8D79-BA84A50CF240}">
      <dgm:prSet/>
      <dgm:spPr/>
      <dgm:t>
        <a:bodyPr/>
        <a:lstStyle/>
        <a:p>
          <a:endParaRPr lang="en-GB"/>
        </a:p>
      </dgm:t>
    </dgm:pt>
    <dgm:pt modelId="{852675FE-0119-42F8-9CD0-73233C79CC83}" type="sibTrans" cxnId="{15804DBD-3D52-4552-8D79-BA84A50CF240}">
      <dgm:prSet/>
      <dgm:spPr/>
      <dgm:t>
        <a:bodyPr/>
        <a:lstStyle/>
        <a:p>
          <a:endParaRPr lang="en-GB"/>
        </a:p>
      </dgm:t>
    </dgm:pt>
    <dgm:pt modelId="{906B3617-1898-4927-AEA0-ABB3B39BC98B}">
      <dgm:prSet phldrT="[Text]"/>
      <dgm:spPr/>
      <dgm:t>
        <a:bodyPr/>
        <a:lstStyle/>
        <a:p>
          <a:r>
            <a:rPr lang="sv-SE">
              <a:solidFill>
                <a:schemeClr val="tx1"/>
              </a:solidFill>
            </a:rPr>
            <a:t>Attract new companies to the area or business park</a:t>
          </a:r>
          <a:endParaRPr lang="en-GB">
            <a:solidFill>
              <a:schemeClr val="tx1"/>
            </a:solidFill>
          </a:endParaRPr>
        </a:p>
      </dgm:t>
    </dgm:pt>
    <dgm:pt modelId="{59C790C6-0CDC-4854-9D14-B8A20FF0079B}" type="parTrans" cxnId="{0CBC341C-7B8B-4A30-93E4-2F04133AAAEF}">
      <dgm:prSet/>
      <dgm:spPr/>
      <dgm:t>
        <a:bodyPr/>
        <a:lstStyle/>
        <a:p>
          <a:endParaRPr lang="en-GB"/>
        </a:p>
      </dgm:t>
    </dgm:pt>
    <dgm:pt modelId="{6DFFBD7B-9E93-453D-8BA4-798F8CBD8652}" type="sibTrans" cxnId="{0CBC341C-7B8B-4A30-93E4-2F04133AAAEF}">
      <dgm:prSet/>
      <dgm:spPr/>
      <dgm:t>
        <a:bodyPr/>
        <a:lstStyle/>
        <a:p>
          <a:endParaRPr lang="en-GB"/>
        </a:p>
      </dgm:t>
    </dgm:pt>
    <dgm:pt modelId="{3708E1AD-F8DA-4D97-980C-BE3967217804}" type="pres">
      <dgm:prSet presAssocID="{D103BBC9-DFA7-4494-A7E7-D87C1F32AE96}" presName="Name0" presStyleCnt="0">
        <dgm:presLayoutVars>
          <dgm:chMax val="7"/>
          <dgm:chPref val="7"/>
          <dgm:dir/>
        </dgm:presLayoutVars>
      </dgm:prSet>
      <dgm:spPr/>
    </dgm:pt>
    <dgm:pt modelId="{41821FAD-1CF2-455E-8895-05302780746C}" type="pres">
      <dgm:prSet presAssocID="{D103BBC9-DFA7-4494-A7E7-D87C1F32AE96}" presName="Name1" presStyleCnt="0"/>
      <dgm:spPr/>
    </dgm:pt>
    <dgm:pt modelId="{CCE05026-1E72-424D-8B43-90FA27D4F5B3}" type="pres">
      <dgm:prSet presAssocID="{D103BBC9-DFA7-4494-A7E7-D87C1F32AE96}" presName="cycle" presStyleCnt="0"/>
      <dgm:spPr/>
    </dgm:pt>
    <dgm:pt modelId="{3D2B27FA-2BB4-4EB1-BD0F-04D8CF2D7A2A}" type="pres">
      <dgm:prSet presAssocID="{D103BBC9-DFA7-4494-A7E7-D87C1F32AE96}" presName="srcNode" presStyleLbl="node1" presStyleIdx="0" presStyleCnt="6"/>
      <dgm:spPr/>
    </dgm:pt>
    <dgm:pt modelId="{6051F1EC-42E1-4896-9889-18C7359BBE05}" type="pres">
      <dgm:prSet presAssocID="{D103BBC9-DFA7-4494-A7E7-D87C1F32AE96}" presName="conn" presStyleLbl="parChTrans1D2" presStyleIdx="0" presStyleCnt="1"/>
      <dgm:spPr/>
    </dgm:pt>
    <dgm:pt modelId="{B2A2FD9A-63C2-4EB8-997B-3ED6DBADDB86}" type="pres">
      <dgm:prSet presAssocID="{D103BBC9-DFA7-4494-A7E7-D87C1F32AE96}" presName="extraNode" presStyleLbl="node1" presStyleIdx="0" presStyleCnt="6"/>
      <dgm:spPr/>
    </dgm:pt>
    <dgm:pt modelId="{74B9A75E-6B0A-4D17-874E-68A3569E8C46}" type="pres">
      <dgm:prSet presAssocID="{D103BBC9-DFA7-4494-A7E7-D87C1F32AE96}" presName="dstNode" presStyleLbl="node1" presStyleIdx="0" presStyleCnt="6"/>
      <dgm:spPr/>
    </dgm:pt>
    <dgm:pt modelId="{0F7FAED7-D48B-4692-B39B-57ADCC9E4055}" type="pres">
      <dgm:prSet presAssocID="{501516B5-31CB-4544-9BB8-87E8D210A9E6}" presName="text_1" presStyleLbl="node1" presStyleIdx="0" presStyleCnt="6">
        <dgm:presLayoutVars>
          <dgm:bulletEnabled val="1"/>
        </dgm:presLayoutVars>
      </dgm:prSet>
      <dgm:spPr/>
    </dgm:pt>
    <dgm:pt modelId="{080995FA-EE77-4387-A975-2BC4D56927BA}" type="pres">
      <dgm:prSet presAssocID="{501516B5-31CB-4544-9BB8-87E8D210A9E6}" presName="accent_1" presStyleCnt="0"/>
      <dgm:spPr/>
    </dgm:pt>
    <dgm:pt modelId="{6F35E291-1C51-4554-8D20-DE5FA662ABD0}" type="pres">
      <dgm:prSet presAssocID="{501516B5-31CB-4544-9BB8-87E8D210A9E6}" presName="accentRepeatNode" presStyleLbl="solidFgAcc1" presStyleIdx="0" presStyleCnt="6"/>
      <dgm:spPr/>
    </dgm:pt>
    <dgm:pt modelId="{42A56AAA-8437-45C0-BE0C-FCB5F9687AFF}" type="pres">
      <dgm:prSet presAssocID="{5694A8FE-881D-49B4-A9AE-684982F2B5A0}" presName="text_2" presStyleLbl="node1" presStyleIdx="1" presStyleCnt="6">
        <dgm:presLayoutVars>
          <dgm:bulletEnabled val="1"/>
        </dgm:presLayoutVars>
      </dgm:prSet>
      <dgm:spPr/>
    </dgm:pt>
    <dgm:pt modelId="{366BD2D4-8F95-4D22-9D39-A5B59FF9ABF3}" type="pres">
      <dgm:prSet presAssocID="{5694A8FE-881D-49B4-A9AE-684982F2B5A0}" presName="accent_2" presStyleCnt="0"/>
      <dgm:spPr/>
    </dgm:pt>
    <dgm:pt modelId="{09B06490-6923-4212-B2AB-EA6AEC4A419F}" type="pres">
      <dgm:prSet presAssocID="{5694A8FE-881D-49B4-A9AE-684982F2B5A0}" presName="accentRepeatNode" presStyleLbl="solidFgAcc1" presStyleIdx="1" presStyleCnt="6"/>
      <dgm:spPr/>
    </dgm:pt>
    <dgm:pt modelId="{2A9CD40C-0752-496F-98EC-CFDCA2FCF562}" type="pres">
      <dgm:prSet presAssocID="{4D78A35B-F962-4F56-AF86-BE074D74CEE9}" presName="text_3" presStyleLbl="node1" presStyleIdx="2" presStyleCnt="6">
        <dgm:presLayoutVars>
          <dgm:bulletEnabled val="1"/>
        </dgm:presLayoutVars>
      </dgm:prSet>
      <dgm:spPr/>
    </dgm:pt>
    <dgm:pt modelId="{387D3D57-BE21-4030-915E-E87A268F5E8E}" type="pres">
      <dgm:prSet presAssocID="{4D78A35B-F962-4F56-AF86-BE074D74CEE9}" presName="accent_3" presStyleCnt="0"/>
      <dgm:spPr/>
    </dgm:pt>
    <dgm:pt modelId="{44C36351-2F1F-4210-9B43-63A8FD8ABD21}" type="pres">
      <dgm:prSet presAssocID="{4D78A35B-F962-4F56-AF86-BE074D74CEE9}" presName="accentRepeatNode" presStyleLbl="solidFgAcc1" presStyleIdx="2" presStyleCnt="6"/>
      <dgm:spPr/>
    </dgm:pt>
    <dgm:pt modelId="{ADA98ACE-AC16-46E8-9EBA-F5566B026376}" type="pres">
      <dgm:prSet presAssocID="{906B3617-1898-4927-AEA0-ABB3B39BC98B}" presName="text_4" presStyleLbl="node1" presStyleIdx="3" presStyleCnt="6">
        <dgm:presLayoutVars>
          <dgm:bulletEnabled val="1"/>
        </dgm:presLayoutVars>
      </dgm:prSet>
      <dgm:spPr/>
    </dgm:pt>
    <dgm:pt modelId="{DF064500-B0ED-468B-9440-81026A95C85E}" type="pres">
      <dgm:prSet presAssocID="{906B3617-1898-4927-AEA0-ABB3B39BC98B}" presName="accent_4" presStyleCnt="0"/>
      <dgm:spPr/>
    </dgm:pt>
    <dgm:pt modelId="{F5666E99-1546-4A92-83AC-F0701F8C6A4D}" type="pres">
      <dgm:prSet presAssocID="{906B3617-1898-4927-AEA0-ABB3B39BC98B}" presName="accentRepeatNode" presStyleLbl="solidFgAcc1" presStyleIdx="3" presStyleCnt="6"/>
      <dgm:spPr/>
    </dgm:pt>
    <dgm:pt modelId="{B79AA20C-EAD9-4132-9874-EEA7CE6915BA}" type="pres">
      <dgm:prSet presAssocID="{5956A87A-CC63-4BF3-BDA7-84CBBA78A06F}" presName="text_5" presStyleLbl="node1" presStyleIdx="4" presStyleCnt="6">
        <dgm:presLayoutVars>
          <dgm:bulletEnabled val="1"/>
        </dgm:presLayoutVars>
      </dgm:prSet>
      <dgm:spPr/>
    </dgm:pt>
    <dgm:pt modelId="{467A69D6-62FA-4984-9946-C51AC2D9F0B4}" type="pres">
      <dgm:prSet presAssocID="{5956A87A-CC63-4BF3-BDA7-84CBBA78A06F}" presName="accent_5" presStyleCnt="0"/>
      <dgm:spPr/>
    </dgm:pt>
    <dgm:pt modelId="{BDC62327-E04D-4AFC-9173-226BAF6CA963}" type="pres">
      <dgm:prSet presAssocID="{5956A87A-CC63-4BF3-BDA7-84CBBA78A06F}" presName="accentRepeatNode" presStyleLbl="solidFgAcc1" presStyleIdx="4" presStyleCnt="6"/>
      <dgm:spPr/>
    </dgm:pt>
    <dgm:pt modelId="{04CA6DA0-6EC5-4A7D-B4B8-4BC60E153175}" type="pres">
      <dgm:prSet presAssocID="{FA0AFC4A-4BFF-4CAA-A609-3EB22B714F9F}" presName="text_6" presStyleLbl="node1" presStyleIdx="5" presStyleCnt="6">
        <dgm:presLayoutVars>
          <dgm:bulletEnabled val="1"/>
        </dgm:presLayoutVars>
      </dgm:prSet>
      <dgm:spPr/>
    </dgm:pt>
    <dgm:pt modelId="{0FD3B85C-BF06-41AF-9CCC-26CAAB1AF676}" type="pres">
      <dgm:prSet presAssocID="{FA0AFC4A-4BFF-4CAA-A609-3EB22B714F9F}" presName="accent_6" presStyleCnt="0"/>
      <dgm:spPr/>
    </dgm:pt>
    <dgm:pt modelId="{E6031B9B-DCD0-4CA7-8B05-E00FC0197251}" type="pres">
      <dgm:prSet presAssocID="{FA0AFC4A-4BFF-4CAA-A609-3EB22B714F9F}" presName="accentRepeatNode" presStyleLbl="solidFgAcc1" presStyleIdx="5" presStyleCnt="6"/>
      <dgm:spPr/>
    </dgm:pt>
  </dgm:ptLst>
  <dgm:cxnLst>
    <dgm:cxn modelId="{D8443F0E-4184-426F-90F9-3EE7A4F2D545}" type="presOf" srcId="{4D78A35B-F962-4F56-AF86-BE074D74CEE9}" destId="{2A9CD40C-0752-496F-98EC-CFDCA2FCF562}" srcOrd="0" destOrd="0" presId="urn:microsoft.com/office/officeart/2008/layout/VerticalCurvedList"/>
    <dgm:cxn modelId="{0CBC341C-7B8B-4A30-93E4-2F04133AAAEF}" srcId="{D103BBC9-DFA7-4494-A7E7-D87C1F32AE96}" destId="{906B3617-1898-4927-AEA0-ABB3B39BC98B}" srcOrd="3" destOrd="0" parTransId="{59C790C6-0CDC-4854-9D14-B8A20FF0079B}" sibTransId="{6DFFBD7B-9E93-453D-8BA4-798F8CBD8652}"/>
    <dgm:cxn modelId="{EF2FB02E-3BD0-40A9-A131-0FA8FF07701B}" srcId="{D103BBC9-DFA7-4494-A7E7-D87C1F32AE96}" destId="{501516B5-31CB-4544-9BB8-87E8D210A9E6}" srcOrd="0" destOrd="0" parTransId="{9FDF60FD-39F2-4269-8CC4-C6F084400605}" sibTransId="{56F77431-547C-41D6-B999-24FD1FE1B011}"/>
    <dgm:cxn modelId="{D062C52F-9053-464D-8665-B3989E9B95CA}" type="presOf" srcId="{56F77431-547C-41D6-B999-24FD1FE1B011}" destId="{6051F1EC-42E1-4896-9889-18C7359BBE05}" srcOrd="0" destOrd="0" presId="urn:microsoft.com/office/officeart/2008/layout/VerticalCurvedList"/>
    <dgm:cxn modelId="{225B5639-B4D5-4F29-9FB5-6BF3E2495D79}" type="presOf" srcId="{5956A87A-CC63-4BF3-BDA7-84CBBA78A06F}" destId="{B79AA20C-EAD9-4132-9874-EEA7CE6915BA}" srcOrd="0" destOrd="0" presId="urn:microsoft.com/office/officeart/2008/layout/VerticalCurvedList"/>
    <dgm:cxn modelId="{0A0AEE5F-7AC8-4C3E-9298-CF603F7ED5E9}" type="presOf" srcId="{501516B5-31CB-4544-9BB8-87E8D210A9E6}" destId="{0F7FAED7-D48B-4692-B39B-57ADCC9E4055}" srcOrd="0" destOrd="0" presId="urn:microsoft.com/office/officeart/2008/layout/VerticalCurvedList"/>
    <dgm:cxn modelId="{4F310C56-6420-4447-AE38-CD4F3D38ED38}" type="presOf" srcId="{D103BBC9-DFA7-4494-A7E7-D87C1F32AE96}" destId="{3708E1AD-F8DA-4D97-980C-BE3967217804}" srcOrd="0" destOrd="0" presId="urn:microsoft.com/office/officeart/2008/layout/VerticalCurvedList"/>
    <dgm:cxn modelId="{AF40C294-3620-430A-A869-DE5A7938A1C0}" srcId="{D103BBC9-DFA7-4494-A7E7-D87C1F32AE96}" destId="{5694A8FE-881D-49B4-A9AE-684982F2B5A0}" srcOrd="1" destOrd="0" parTransId="{6DC7B2B5-BAC2-44F1-AC84-E7C6EA75816E}" sibTransId="{330FE95A-361A-4C9D-9261-46DF7357C726}"/>
    <dgm:cxn modelId="{DABA6095-C2E4-4513-88DE-B72CFDD7D047}" srcId="{D103BBC9-DFA7-4494-A7E7-D87C1F32AE96}" destId="{4D78A35B-F962-4F56-AF86-BE074D74CEE9}" srcOrd="2" destOrd="0" parTransId="{AD7D9066-3314-40CA-9BA1-A10A04274EE5}" sibTransId="{2F52D36C-0522-4A2D-B36C-2F79DD45E46B}"/>
    <dgm:cxn modelId="{EBBCC1BA-7BA5-427B-BF65-F46584647FFE}" type="presOf" srcId="{FA0AFC4A-4BFF-4CAA-A609-3EB22B714F9F}" destId="{04CA6DA0-6EC5-4A7D-B4B8-4BC60E153175}" srcOrd="0" destOrd="0" presId="urn:microsoft.com/office/officeart/2008/layout/VerticalCurvedList"/>
    <dgm:cxn modelId="{15804DBD-3D52-4552-8D79-BA84A50CF240}" srcId="{D103BBC9-DFA7-4494-A7E7-D87C1F32AE96}" destId="{5956A87A-CC63-4BF3-BDA7-84CBBA78A06F}" srcOrd="4" destOrd="0" parTransId="{1BAF524E-E1D9-4B79-80AD-E7B461B13347}" sibTransId="{852675FE-0119-42F8-9CD0-73233C79CC83}"/>
    <dgm:cxn modelId="{06A59AC6-59F1-4C84-84AB-8E3933EAE49D}" srcId="{D103BBC9-DFA7-4494-A7E7-D87C1F32AE96}" destId="{FA0AFC4A-4BFF-4CAA-A609-3EB22B714F9F}" srcOrd="5" destOrd="0" parTransId="{75601E56-A6C0-4D97-BD20-6B5BA0E5A591}" sibTransId="{969B4DF3-0E06-4CCD-9610-DF36A543AAF9}"/>
    <dgm:cxn modelId="{D2E78CDE-82A2-46A7-9AE0-44449F7EA742}" type="presOf" srcId="{906B3617-1898-4927-AEA0-ABB3B39BC98B}" destId="{ADA98ACE-AC16-46E8-9EBA-F5566B026376}" srcOrd="0" destOrd="0" presId="urn:microsoft.com/office/officeart/2008/layout/VerticalCurvedList"/>
    <dgm:cxn modelId="{6B13FEFB-BE54-4CF1-87A5-D5E615454FD9}" type="presOf" srcId="{5694A8FE-881D-49B4-A9AE-684982F2B5A0}" destId="{42A56AAA-8437-45C0-BE0C-FCB5F9687AFF}" srcOrd="0" destOrd="0" presId="urn:microsoft.com/office/officeart/2008/layout/VerticalCurvedList"/>
    <dgm:cxn modelId="{21E150D2-9317-456E-A01B-0D5497D5D75C}" type="presParOf" srcId="{3708E1AD-F8DA-4D97-980C-BE3967217804}" destId="{41821FAD-1CF2-455E-8895-05302780746C}" srcOrd="0" destOrd="0" presId="urn:microsoft.com/office/officeart/2008/layout/VerticalCurvedList"/>
    <dgm:cxn modelId="{51473B2E-0868-4AD5-B58D-18D132A11E25}" type="presParOf" srcId="{41821FAD-1CF2-455E-8895-05302780746C}" destId="{CCE05026-1E72-424D-8B43-90FA27D4F5B3}" srcOrd="0" destOrd="0" presId="urn:microsoft.com/office/officeart/2008/layout/VerticalCurvedList"/>
    <dgm:cxn modelId="{0F5E834B-4BB9-4F4D-992B-07F0E685C39F}" type="presParOf" srcId="{CCE05026-1E72-424D-8B43-90FA27D4F5B3}" destId="{3D2B27FA-2BB4-4EB1-BD0F-04D8CF2D7A2A}" srcOrd="0" destOrd="0" presId="urn:microsoft.com/office/officeart/2008/layout/VerticalCurvedList"/>
    <dgm:cxn modelId="{CC659F62-FCEE-4FEF-AB71-84B25F4B1375}" type="presParOf" srcId="{CCE05026-1E72-424D-8B43-90FA27D4F5B3}" destId="{6051F1EC-42E1-4896-9889-18C7359BBE05}" srcOrd="1" destOrd="0" presId="urn:microsoft.com/office/officeart/2008/layout/VerticalCurvedList"/>
    <dgm:cxn modelId="{6D33C27E-73A5-4188-A0CE-3981F03F6451}" type="presParOf" srcId="{CCE05026-1E72-424D-8B43-90FA27D4F5B3}" destId="{B2A2FD9A-63C2-4EB8-997B-3ED6DBADDB86}" srcOrd="2" destOrd="0" presId="urn:microsoft.com/office/officeart/2008/layout/VerticalCurvedList"/>
    <dgm:cxn modelId="{699AC208-23BE-48DF-ABE5-644742B319D6}" type="presParOf" srcId="{CCE05026-1E72-424D-8B43-90FA27D4F5B3}" destId="{74B9A75E-6B0A-4D17-874E-68A3569E8C46}" srcOrd="3" destOrd="0" presId="urn:microsoft.com/office/officeart/2008/layout/VerticalCurvedList"/>
    <dgm:cxn modelId="{9236673C-D9A2-42A2-BB44-4DB91707D4D0}" type="presParOf" srcId="{41821FAD-1CF2-455E-8895-05302780746C}" destId="{0F7FAED7-D48B-4692-B39B-57ADCC9E4055}" srcOrd="1" destOrd="0" presId="urn:microsoft.com/office/officeart/2008/layout/VerticalCurvedList"/>
    <dgm:cxn modelId="{8A16C0C0-612A-40E9-A584-EA00D67D7C29}" type="presParOf" srcId="{41821FAD-1CF2-455E-8895-05302780746C}" destId="{080995FA-EE77-4387-A975-2BC4D56927BA}" srcOrd="2" destOrd="0" presId="urn:microsoft.com/office/officeart/2008/layout/VerticalCurvedList"/>
    <dgm:cxn modelId="{269DC4DD-AD57-47B5-B3AC-047CDC1A33D1}" type="presParOf" srcId="{080995FA-EE77-4387-A975-2BC4D56927BA}" destId="{6F35E291-1C51-4554-8D20-DE5FA662ABD0}" srcOrd="0" destOrd="0" presId="urn:microsoft.com/office/officeart/2008/layout/VerticalCurvedList"/>
    <dgm:cxn modelId="{55573401-34E2-4587-B4A2-82ECA904F9C9}" type="presParOf" srcId="{41821FAD-1CF2-455E-8895-05302780746C}" destId="{42A56AAA-8437-45C0-BE0C-FCB5F9687AFF}" srcOrd="3" destOrd="0" presId="urn:microsoft.com/office/officeart/2008/layout/VerticalCurvedList"/>
    <dgm:cxn modelId="{D97FCBF7-EF5D-489A-9CAF-9377196DD397}" type="presParOf" srcId="{41821FAD-1CF2-455E-8895-05302780746C}" destId="{366BD2D4-8F95-4D22-9D39-A5B59FF9ABF3}" srcOrd="4" destOrd="0" presId="urn:microsoft.com/office/officeart/2008/layout/VerticalCurvedList"/>
    <dgm:cxn modelId="{35C1B2FD-43A9-48FB-929D-CE4DC4534A0A}" type="presParOf" srcId="{366BD2D4-8F95-4D22-9D39-A5B59FF9ABF3}" destId="{09B06490-6923-4212-B2AB-EA6AEC4A419F}" srcOrd="0" destOrd="0" presId="urn:microsoft.com/office/officeart/2008/layout/VerticalCurvedList"/>
    <dgm:cxn modelId="{2E35C850-865B-43DB-BAD8-9852BDD6C87D}" type="presParOf" srcId="{41821FAD-1CF2-455E-8895-05302780746C}" destId="{2A9CD40C-0752-496F-98EC-CFDCA2FCF562}" srcOrd="5" destOrd="0" presId="urn:microsoft.com/office/officeart/2008/layout/VerticalCurvedList"/>
    <dgm:cxn modelId="{C45BE170-00B7-44E9-BB57-4592DCFC1F3A}" type="presParOf" srcId="{41821FAD-1CF2-455E-8895-05302780746C}" destId="{387D3D57-BE21-4030-915E-E87A268F5E8E}" srcOrd="6" destOrd="0" presId="urn:microsoft.com/office/officeart/2008/layout/VerticalCurvedList"/>
    <dgm:cxn modelId="{5A8FF099-FD06-4F3C-B1E1-382E372D73C6}" type="presParOf" srcId="{387D3D57-BE21-4030-915E-E87A268F5E8E}" destId="{44C36351-2F1F-4210-9B43-63A8FD8ABD21}" srcOrd="0" destOrd="0" presId="urn:microsoft.com/office/officeart/2008/layout/VerticalCurvedList"/>
    <dgm:cxn modelId="{E21129D8-C58D-4FAF-8A3C-4C1CBB2B76C8}" type="presParOf" srcId="{41821FAD-1CF2-455E-8895-05302780746C}" destId="{ADA98ACE-AC16-46E8-9EBA-F5566B026376}" srcOrd="7" destOrd="0" presId="urn:microsoft.com/office/officeart/2008/layout/VerticalCurvedList"/>
    <dgm:cxn modelId="{5A9B1BE5-DF77-499E-AE59-031C0370936E}" type="presParOf" srcId="{41821FAD-1CF2-455E-8895-05302780746C}" destId="{DF064500-B0ED-468B-9440-81026A95C85E}" srcOrd="8" destOrd="0" presId="urn:microsoft.com/office/officeart/2008/layout/VerticalCurvedList"/>
    <dgm:cxn modelId="{1DBC49EE-3647-4512-8EA3-007984680455}" type="presParOf" srcId="{DF064500-B0ED-468B-9440-81026A95C85E}" destId="{F5666E99-1546-4A92-83AC-F0701F8C6A4D}" srcOrd="0" destOrd="0" presId="urn:microsoft.com/office/officeart/2008/layout/VerticalCurvedList"/>
    <dgm:cxn modelId="{B886E4D0-BB4C-4132-B51C-A51B2A43A691}" type="presParOf" srcId="{41821FAD-1CF2-455E-8895-05302780746C}" destId="{B79AA20C-EAD9-4132-9874-EEA7CE6915BA}" srcOrd="9" destOrd="0" presId="urn:microsoft.com/office/officeart/2008/layout/VerticalCurvedList"/>
    <dgm:cxn modelId="{30535C6B-217F-4F75-A7DE-FA0C429864C9}" type="presParOf" srcId="{41821FAD-1CF2-455E-8895-05302780746C}" destId="{467A69D6-62FA-4984-9946-C51AC2D9F0B4}" srcOrd="10" destOrd="0" presId="urn:microsoft.com/office/officeart/2008/layout/VerticalCurvedList"/>
    <dgm:cxn modelId="{DD607D66-0558-42AE-A30A-3D1730DC0D0D}" type="presParOf" srcId="{467A69D6-62FA-4984-9946-C51AC2D9F0B4}" destId="{BDC62327-E04D-4AFC-9173-226BAF6CA963}" srcOrd="0" destOrd="0" presId="urn:microsoft.com/office/officeart/2008/layout/VerticalCurvedList"/>
    <dgm:cxn modelId="{534B86FD-CFFD-49A9-A0AE-012EF113BB5F}" type="presParOf" srcId="{41821FAD-1CF2-455E-8895-05302780746C}" destId="{04CA6DA0-6EC5-4A7D-B4B8-4BC60E153175}" srcOrd="11" destOrd="0" presId="urn:microsoft.com/office/officeart/2008/layout/VerticalCurvedList"/>
    <dgm:cxn modelId="{8A48122B-9336-4CAB-8241-E9D5AD64BAB0}" type="presParOf" srcId="{41821FAD-1CF2-455E-8895-05302780746C}" destId="{0FD3B85C-BF06-41AF-9CCC-26CAAB1AF676}" srcOrd="12" destOrd="0" presId="urn:microsoft.com/office/officeart/2008/layout/VerticalCurvedList"/>
    <dgm:cxn modelId="{7DAE8A21-608D-4C7F-B875-3D55DC7223CB}" type="presParOf" srcId="{0FD3B85C-BF06-41AF-9CCC-26CAAB1AF676}" destId="{E6031B9B-DCD0-4CA7-8B05-E00FC0197251}"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6FA648F-835A-48DF-AF66-135501141F94}" type="doc">
      <dgm:prSet loTypeId="urn:microsoft.com/office/officeart/2005/8/layout/vList3" loCatId="list" qsTypeId="urn:microsoft.com/office/officeart/2005/8/quickstyle/simple1" qsCatId="simple" csTypeId="urn:microsoft.com/office/officeart/2005/8/colors/accent1_3" csCatId="accent1" phldr="1"/>
      <dgm:spPr/>
    </dgm:pt>
    <dgm:pt modelId="{D0FEBDBB-089F-4C8C-A5EB-7A7C476C29B6}">
      <dgm:prSet phldrT="[Text]"/>
      <dgm:spPr/>
      <dgm:t>
        <a:bodyPr/>
        <a:lstStyle/>
        <a:p>
          <a:pPr>
            <a:buFont typeface="Arial" panose="020B0604020202020204" pitchFamily="34" charset="0"/>
            <a:buChar char="•"/>
          </a:pPr>
          <a:r>
            <a:rPr lang="en-US">
              <a:effectLst/>
              <a:latin typeface="Calibri" panose="020F0502020204030204" pitchFamily="34" charset="0"/>
              <a:ea typeface="Calibri" panose="020F0502020204030204" pitchFamily="34" charset="0"/>
              <a:cs typeface="Times New Roman" panose="02020603050405020304" pitchFamily="18" charset="0"/>
            </a:rPr>
            <a:t>Significantly increased implementation rate of measures</a:t>
          </a:r>
          <a:endParaRPr lang="en-US"/>
        </a:p>
      </dgm:t>
    </dgm:pt>
    <dgm:pt modelId="{26606A6E-2EED-492C-8FA6-39A8ADB9A346}" type="parTrans" cxnId="{2B8569CD-D151-4AAD-BDE9-4D3EE7834B80}">
      <dgm:prSet/>
      <dgm:spPr/>
      <dgm:t>
        <a:bodyPr/>
        <a:lstStyle/>
        <a:p>
          <a:endParaRPr lang="en-US"/>
        </a:p>
      </dgm:t>
    </dgm:pt>
    <dgm:pt modelId="{68DAE99C-642A-4798-A0D8-7F41A4889C9F}" type="sibTrans" cxnId="{2B8569CD-D151-4AAD-BDE9-4D3EE7834B80}">
      <dgm:prSet/>
      <dgm:spPr/>
      <dgm:t>
        <a:bodyPr/>
        <a:lstStyle/>
        <a:p>
          <a:endParaRPr lang="en-US"/>
        </a:p>
      </dgm:t>
    </dgm:pt>
    <dgm:pt modelId="{F60BF200-5E7F-4952-B7B6-B8311D628360}">
      <dgm:prSet phldrT="[Text]"/>
      <dgm:spPr/>
      <dgm:t>
        <a:bodyPr/>
        <a:lstStyle/>
        <a:p>
          <a:pPr>
            <a:buFont typeface="Arial" panose="020B0604020202020204" pitchFamily="34" charset="0"/>
            <a:buChar char="•"/>
          </a:pPr>
          <a:r>
            <a:rPr lang="en-US">
              <a:effectLst/>
              <a:latin typeface="Calibri" panose="020F0502020204030204" pitchFamily="34" charset="0"/>
              <a:ea typeface="Calibri" panose="020F0502020204030204" pitchFamily="34" charset="0"/>
              <a:cs typeface="Times New Roman" panose="02020603050405020304" pitchFamily="18" charset="0"/>
            </a:rPr>
            <a:t>Reduce barriers to energy efficiency</a:t>
          </a:r>
          <a:endParaRPr lang="en-US"/>
        </a:p>
      </dgm:t>
    </dgm:pt>
    <dgm:pt modelId="{A6E68E9F-B06E-4C58-8913-8279FE492121}" type="parTrans" cxnId="{4B50CF20-D7EE-4687-A60A-7602990F88A6}">
      <dgm:prSet/>
      <dgm:spPr/>
      <dgm:t>
        <a:bodyPr/>
        <a:lstStyle/>
        <a:p>
          <a:endParaRPr lang="en-US"/>
        </a:p>
      </dgm:t>
    </dgm:pt>
    <dgm:pt modelId="{9E18825B-60C4-4210-9DD9-8485800B270F}" type="sibTrans" cxnId="{4B50CF20-D7EE-4687-A60A-7602990F88A6}">
      <dgm:prSet/>
      <dgm:spPr/>
      <dgm:t>
        <a:bodyPr/>
        <a:lstStyle/>
        <a:p>
          <a:endParaRPr lang="en-US"/>
        </a:p>
      </dgm:t>
    </dgm:pt>
    <dgm:pt modelId="{D92765F4-A32E-4385-87F5-EFC1B3011918}">
      <dgm:prSet phldrT="[Text]"/>
      <dgm:spPr/>
      <dgm:t>
        <a:bodyPr/>
        <a:lstStyle/>
        <a:p>
          <a:pPr>
            <a:buFont typeface="Arial" panose="020B0604020202020204" pitchFamily="34" charset="0"/>
            <a:buChar char="•"/>
          </a:pPr>
          <a:r>
            <a:rPr lang="en-US">
              <a:effectLst/>
              <a:latin typeface="Calibri" panose="020F0502020204030204" pitchFamily="34" charset="0"/>
              <a:ea typeface="Calibri" panose="020F0502020204030204" pitchFamily="34" charset="0"/>
              <a:cs typeface="Times New Roman" panose="02020603050405020304" pitchFamily="18" charset="0"/>
            </a:rPr>
            <a:t>Provide linkage to Energy Service Suppliers</a:t>
          </a:r>
          <a:endParaRPr lang="en-US"/>
        </a:p>
      </dgm:t>
    </dgm:pt>
    <dgm:pt modelId="{3460234D-C416-4FCC-B79B-BDB2620C761A}" type="parTrans" cxnId="{EBB3C269-A8A0-4E76-83EE-5B000AEF829A}">
      <dgm:prSet/>
      <dgm:spPr/>
      <dgm:t>
        <a:bodyPr/>
        <a:lstStyle/>
        <a:p>
          <a:endParaRPr lang="en-US"/>
        </a:p>
      </dgm:t>
    </dgm:pt>
    <dgm:pt modelId="{C0354B6F-96E9-4EE9-83CD-5F0FA186F020}" type="sibTrans" cxnId="{EBB3C269-A8A0-4E76-83EE-5B000AEF829A}">
      <dgm:prSet/>
      <dgm:spPr/>
      <dgm:t>
        <a:bodyPr/>
        <a:lstStyle/>
        <a:p>
          <a:endParaRPr lang="en-US"/>
        </a:p>
      </dgm:t>
    </dgm:pt>
    <dgm:pt modelId="{15519345-3F4F-4364-8C0C-C3317E4F9882}">
      <dgm:prSet phldrT="[Text]"/>
      <dgm:spPr/>
      <dgm:t>
        <a:bodyPr/>
        <a:lstStyle/>
        <a:p>
          <a:pPr>
            <a:buFont typeface="Arial" panose="020B0604020202020204" pitchFamily="34" charset="0"/>
            <a:buChar char="•"/>
          </a:pPr>
          <a:r>
            <a:rPr lang="en-US">
              <a:effectLst/>
              <a:latin typeface="Calibri" panose="020F0502020204030204" pitchFamily="34" charset="0"/>
              <a:ea typeface="Calibri" panose="020F0502020204030204" pitchFamily="34" charset="0"/>
              <a:cs typeface="Times New Roman" panose="02020603050405020304" pitchFamily="18" charset="0"/>
            </a:rPr>
            <a:t>Lead to benefits beyond energy efficiency</a:t>
          </a:r>
          <a:endParaRPr lang="en-US"/>
        </a:p>
      </dgm:t>
    </dgm:pt>
    <dgm:pt modelId="{E48F4522-8DF8-4F54-9F3F-3C09F6F1A7D0}" type="parTrans" cxnId="{4454FDBC-7DAF-4392-8DCF-73A9821A1E8E}">
      <dgm:prSet/>
      <dgm:spPr/>
      <dgm:t>
        <a:bodyPr/>
        <a:lstStyle/>
        <a:p>
          <a:endParaRPr lang="en-US"/>
        </a:p>
      </dgm:t>
    </dgm:pt>
    <dgm:pt modelId="{95ACEE67-1950-45C3-B38F-6498389FF566}" type="sibTrans" cxnId="{4454FDBC-7DAF-4392-8DCF-73A9821A1E8E}">
      <dgm:prSet/>
      <dgm:spPr/>
      <dgm:t>
        <a:bodyPr/>
        <a:lstStyle/>
        <a:p>
          <a:endParaRPr lang="en-US"/>
        </a:p>
      </dgm:t>
    </dgm:pt>
    <dgm:pt modelId="{D78D211C-1892-4FEB-99B8-CB0D0E238A9D}">
      <dgm:prSet phldrT="[Text]"/>
      <dgm:spPr/>
      <dgm:t>
        <a:bodyPr/>
        <a:lstStyle/>
        <a:p>
          <a:pPr>
            <a:buFont typeface="Arial" panose="020B0604020202020204" pitchFamily="34" charset="0"/>
            <a:buChar char="•"/>
          </a:pPr>
          <a:r>
            <a:rPr lang="en-US">
              <a:effectLst/>
              <a:latin typeface="Calibri" panose="020F0502020204030204" pitchFamily="34" charset="0"/>
              <a:ea typeface="Calibri" panose="020F0502020204030204" pitchFamily="34" charset="0"/>
              <a:cs typeface="Times New Roman" panose="02020603050405020304" pitchFamily="18" charset="0"/>
            </a:rPr>
            <a:t>Increase use of energy management practices</a:t>
          </a:r>
          <a:endParaRPr lang="en-US"/>
        </a:p>
      </dgm:t>
    </dgm:pt>
    <dgm:pt modelId="{9DE54DD3-6ED3-4288-9D03-C45C9FE1DA2F}" type="parTrans" cxnId="{D815A6D3-1340-4653-8516-2458C56E4F82}">
      <dgm:prSet/>
      <dgm:spPr/>
      <dgm:t>
        <a:bodyPr/>
        <a:lstStyle/>
        <a:p>
          <a:endParaRPr lang="en-US"/>
        </a:p>
      </dgm:t>
    </dgm:pt>
    <dgm:pt modelId="{2526E372-D821-48D7-A112-C57EBB733DFB}" type="sibTrans" cxnId="{D815A6D3-1340-4653-8516-2458C56E4F82}">
      <dgm:prSet/>
      <dgm:spPr/>
      <dgm:t>
        <a:bodyPr/>
        <a:lstStyle/>
        <a:p>
          <a:endParaRPr lang="en-US"/>
        </a:p>
      </dgm:t>
    </dgm:pt>
    <dgm:pt modelId="{5F02AE2B-2209-4CBC-8C89-00F4B8DBBD3D}">
      <dgm:prSet phldrT="[Text]"/>
      <dgm:spPr/>
      <dgm:t>
        <a:bodyPr/>
        <a:lstStyle/>
        <a:p>
          <a:pPr>
            <a:buFont typeface="Arial" panose="020B0604020202020204" pitchFamily="34" charset="0"/>
            <a:buChar char="•"/>
          </a:pPr>
          <a:r>
            <a:rPr lang="en-US">
              <a:effectLst/>
              <a:latin typeface="Calibri" panose="020F0502020204030204" pitchFamily="34" charset="0"/>
              <a:ea typeface="Calibri" panose="020F0502020204030204" pitchFamily="34" charset="0"/>
              <a:cs typeface="Times New Roman" panose="02020603050405020304" pitchFamily="18" charset="0"/>
            </a:rPr>
            <a:t>Provide basis for collective energy projects</a:t>
          </a:r>
          <a:endParaRPr lang="en-US"/>
        </a:p>
      </dgm:t>
    </dgm:pt>
    <dgm:pt modelId="{E5F282F3-0330-41F6-91AD-B7D0D69B1B6C}" type="parTrans" cxnId="{2A2A467D-8F0B-41B4-8341-3DFA0032BE83}">
      <dgm:prSet/>
      <dgm:spPr/>
      <dgm:t>
        <a:bodyPr/>
        <a:lstStyle/>
        <a:p>
          <a:endParaRPr lang="en-US"/>
        </a:p>
      </dgm:t>
    </dgm:pt>
    <dgm:pt modelId="{939D817A-52C0-4CC9-A9F7-1BBBBE2739FA}" type="sibTrans" cxnId="{2A2A467D-8F0B-41B4-8341-3DFA0032BE83}">
      <dgm:prSet/>
      <dgm:spPr/>
      <dgm:t>
        <a:bodyPr/>
        <a:lstStyle/>
        <a:p>
          <a:endParaRPr lang="en-US"/>
        </a:p>
      </dgm:t>
    </dgm:pt>
    <dgm:pt modelId="{9B300516-5630-4A44-8E72-664F54CD6646}">
      <dgm:prSet phldrT="[Text]"/>
      <dgm:spPr/>
      <dgm:t>
        <a:bodyPr/>
        <a:lstStyle/>
        <a:p>
          <a:pPr>
            <a:buFont typeface="Arial" panose="020B0604020202020204" pitchFamily="34" charset="0"/>
            <a:buChar char="•"/>
          </a:pPr>
          <a:r>
            <a:rPr lang="sv-SE">
              <a:effectLst/>
              <a:latin typeface="Calibri" panose="020F0502020204030204" pitchFamily="34" charset="0"/>
              <a:ea typeface="Calibri" panose="020F0502020204030204" pitchFamily="34" charset="0"/>
              <a:cs typeface="Times New Roman" panose="02020603050405020304" pitchFamily="18" charset="0"/>
            </a:rPr>
            <a:t>Increase cost efficiency</a:t>
          </a:r>
          <a:endParaRPr lang="en-US"/>
        </a:p>
      </dgm:t>
    </dgm:pt>
    <dgm:pt modelId="{D2CB6DC2-3AB5-4633-AF0F-728113190122}" type="parTrans" cxnId="{1E0FD59B-BF43-48C4-9984-8867F00E1E62}">
      <dgm:prSet/>
      <dgm:spPr/>
      <dgm:t>
        <a:bodyPr/>
        <a:lstStyle/>
        <a:p>
          <a:endParaRPr lang="en-US"/>
        </a:p>
      </dgm:t>
    </dgm:pt>
    <dgm:pt modelId="{CAE56040-830E-470D-9672-589EEA8CEC3D}" type="sibTrans" cxnId="{1E0FD59B-BF43-48C4-9984-8867F00E1E62}">
      <dgm:prSet/>
      <dgm:spPr/>
      <dgm:t>
        <a:bodyPr/>
        <a:lstStyle/>
        <a:p>
          <a:endParaRPr lang="en-US"/>
        </a:p>
      </dgm:t>
    </dgm:pt>
    <dgm:pt modelId="{158B03D4-6494-410F-AA73-B3EA8362E6B5}">
      <dgm:prSet phldrT="[Text]"/>
      <dgm:spPr/>
      <dgm:t>
        <a:bodyPr/>
        <a:lstStyle/>
        <a:p>
          <a:pPr>
            <a:buFont typeface="Arial" panose="020B0604020202020204" pitchFamily="34" charset="0"/>
            <a:buChar char="•"/>
          </a:pPr>
          <a:r>
            <a:rPr lang="sv-SE">
              <a:effectLst/>
              <a:latin typeface="Calibri" panose="020F0502020204030204" pitchFamily="34" charset="0"/>
              <a:ea typeface="Calibri" panose="020F0502020204030204" pitchFamily="34" charset="0"/>
              <a:cs typeface="Times New Roman" panose="02020603050405020304" pitchFamily="18" charset="0"/>
            </a:rPr>
            <a:t>Facilitate access to financing</a:t>
          </a:r>
          <a:endParaRPr lang="en-US"/>
        </a:p>
      </dgm:t>
    </dgm:pt>
    <dgm:pt modelId="{8BE58076-9DCE-4E66-B447-E37FC5DFC782}" type="parTrans" cxnId="{E274E9F3-BC77-428F-ADD3-EC63C2578FD4}">
      <dgm:prSet/>
      <dgm:spPr/>
      <dgm:t>
        <a:bodyPr/>
        <a:lstStyle/>
        <a:p>
          <a:endParaRPr lang="en-US"/>
        </a:p>
      </dgm:t>
    </dgm:pt>
    <dgm:pt modelId="{30B8ACAB-6FE6-4D3D-B146-8CF59A509CCD}" type="sibTrans" cxnId="{E274E9F3-BC77-428F-ADD3-EC63C2578FD4}">
      <dgm:prSet/>
      <dgm:spPr/>
      <dgm:t>
        <a:bodyPr/>
        <a:lstStyle/>
        <a:p>
          <a:endParaRPr lang="en-US"/>
        </a:p>
      </dgm:t>
    </dgm:pt>
    <dgm:pt modelId="{AF5E6E80-ACCD-4531-A20E-96937974B4CB}" type="pres">
      <dgm:prSet presAssocID="{36FA648F-835A-48DF-AF66-135501141F94}" presName="linearFlow" presStyleCnt="0">
        <dgm:presLayoutVars>
          <dgm:dir/>
          <dgm:resizeHandles val="exact"/>
        </dgm:presLayoutVars>
      </dgm:prSet>
      <dgm:spPr/>
    </dgm:pt>
    <dgm:pt modelId="{1C546045-B037-4F74-907C-FFC271CF8EC1}" type="pres">
      <dgm:prSet presAssocID="{D0FEBDBB-089F-4C8C-A5EB-7A7C476C29B6}" presName="composite" presStyleCnt="0"/>
      <dgm:spPr/>
    </dgm:pt>
    <dgm:pt modelId="{7F4300A0-42E9-48B7-8E95-0DC5062E8E00}" type="pres">
      <dgm:prSet presAssocID="{D0FEBDBB-089F-4C8C-A5EB-7A7C476C29B6}" presName="imgShp" presStyleLbl="fgImgPlace1" presStyleIdx="0" presStyleCnt="8" custScaleX="135262" custScaleY="116336"/>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pt>
    <dgm:pt modelId="{4BF4167E-982D-447B-AE53-A6559A7F794C}" type="pres">
      <dgm:prSet presAssocID="{D0FEBDBB-089F-4C8C-A5EB-7A7C476C29B6}" presName="txShp" presStyleLbl="node1" presStyleIdx="0" presStyleCnt="8" custScaleX="95114" custScaleY="80004">
        <dgm:presLayoutVars>
          <dgm:bulletEnabled val="1"/>
        </dgm:presLayoutVars>
      </dgm:prSet>
      <dgm:spPr/>
    </dgm:pt>
    <dgm:pt modelId="{600DAE03-60E6-43A0-8E09-4B3B8A000C42}" type="pres">
      <dgm:prSet presAssocID="{68DAE99C-642A-4798-A0D8-7F41A4889C9F}" presName="spacing" presStyleCnt="0"/>
      <dgm:spPr/>
    </dgm:pt>
    <dgm:pt modelId="{E63AEDC8-5FBC-4E24-9D44-228A8F81A6B3}" type="pres">
      <dgm:prSet presAssocID="{F60BF200-5E7F-4952-B7B6-B8311D628360}" presName="composite" presStyleCnt="0"/>
      <dgm:spPr/>
    </dgm:pt>
    <dgm:pt modelId="{BB0FF194-4645-4706-9F75-D88DE3697603}" type="pres">
      <dgm:prSet presAssocID="{F60BF200-5E7F-4952-B7B6-B8311D628360}" presName="imgShp" presStyleLbl="fgImgPlace1" presStyleIdx="1" presStyleCnt="8" custScaleX="113874" custScaleY="111536"/>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dgm:spPr>
    </dgm:pt>
    <dgm:pt modelId="{032C18BF-AD15-4F4A-9559-70AACBE605B5}" type="pres">
      <dgm:prSet presAssocID="{F60BF200-5E7F-4952-B7B6-B8311D628360}" presName="txShp" presStyleLbl="node1" presStyleIdx="1" presStyleCnt="8">
        <dgm:presLayoutVars>
          <dgm:bulletEnabled val="1"/>
        </dgm:presLayoutVars>
      </dgm:prSet>
      <dgm:spPr/>
    </dgm:pt>
    <dgm:pt modelId="{8F6B38BE-B891-4608-8DF4-834985BAA123}" type="pres">
      <dgm:prSet presAssocID="{9E18825B-60C4-4210-9DD9-8485800B270F}" presName="spacing" presStyleCnt="0"/>
      <dgm:spPr/>
    </dgm:pt>
    <dgm:pt modelId="{E4EAE895-52CB-4DA4-B717-3CCC1E7AC34A}" type="pres">
      <dgm:prSet presAssocID="{D92765F4-A32E-4385-87F5-EFC1B3011918}" presName="composite" presStyleCnt="0"/>
      <dgm:spPr/>
    </dgm:pt>
    <dgm:pt modelId="{CFF2A2F5-CC2D-4E60-B346-04A0DCB051FD}" type="pres">
      <dgm:prSet presAssocID="{D92765F4-A32E-4385-87F5-EFC1B3011918}" presName="imgShp" presStyleLbl="fgImgPlace1" presStyleIdx="2" presStyleCnt="8" custScaleX="126644" custScaleY="128875"/>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dgm:spPr>
    </dgm:pt>
    <dgm:pt modelId="{5CD6A769-541A-48A9-B204-ED97AE2A403D}" type="pres">
      <dgm:prSet presAssocID="{D92765F4-A32E-4385-87F5-EFC1B3011918}" presName="txShp" presStyleLbl="node1" presStyleIdx="2" presStyleCnt="8">
        <dgm:presLayoutVars>
          <dgm:bulletEnabled val="1"/>
        </dgm:presLayoutVars>
      </dgm:prSet>
      <dgm:spPr/>
    </dgm:pt>
    <dgm:pt modelId="{EE66FC84-780E-4D18-9B6D-9E5A874995FE}" type="pres">
      <dgm:prSet presAssocID="{C0354B6F-96E9-4EE9-83CD-5F0FA186F020}" presName="spacing" presStyleCnt="0"/>
      <dgm:spPr/>
    </dgm:pt>
    <dgm:pt modelId="{FC74F7CA-7E17-49E1-963F-90BA96069258}" type="pres">
      <dgm:prSet presAssocID="{D78D211C-1892-4FEB-99B8-CB0D0E238A9D}" presName="composite" presStyleCnt="0"/>
      <dgm:spPr/>
    </dgm:pt>
    <dgm:pt modelId="{F95D3FB1-587E-4EB1-B25E-54EBC44D5E9F}" type="pres">
      <dgm:prSet presAssocID="{D78D211C-1892-4FEB-99B8-CB0D0E238A9D}" presName="imgShp" presStyleLbl="fgImgPlace1" presStyleIdx="3" presStyleCnt="8" custScaleX="126390" custScaleY="124552"/>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a:stretch>
        </a:blipFill>
      </dgm:spPr>
    </dgm:pt>
    <dgm:pt modelId="{12BC5BC5-3BDC-453B-9061-378E7510E985}" type="pres">
      <dgm:prSet presAssocID="{D78D211C-1892-4FEB-99B8-CB0D0E238A9D}" presName="txShp" presStyleLbl="node1" presStyleIdx="3" presStyleCnt="8">
        <dgm:presLayoutVars>
          <dgm:bulletEnabled val="1"/>
        </dgm:presLayoutVars>
      </dgm:prSet>
      <dgm:spPr/>
    </dgm:pt>
    <dgm:pt modelId="{B8ED7652-6397-459A-B223-4AFE50560577}" type="pres">
      <dgm:prSet presAssocID="{2526E372-D821-48D7-A112-C57EBB733DFB}" presName="spacing" presStyleCnt="0"/>
      <dgm:spPr/>
    </dgm:pt>
    <dgm:pt modelId="{0A152BA7-3B55-4729-97A1-6DA298633637}" type="pres">
      <dgm:prSet presAssocID="{5F02AE2B-2209-4CBC-8C89-00F4B8DBBD3D}" presName="composite" presStyleCnt="0"/>
      <dgm:spPr/>
    </dgm:pt>
    <dgm:pt modelId="{BF413250-4213-4FB9-842D-807D10267293}" type="pres">
      <dgm:prSet presAssocID="{5F02AE2B-2209-4CBC-8C89-00F4B8DBBD3D}" presName="imgShp" presStyleLbl="fgImgPlace1" presStyleIdx="4" presStyleCnt="8" custScaleX="136575" custScaleY="136331"/>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a:stretch>
        </a:blipFill>
      </dgm:spPr>
    </dgm:pt>
    <dgm:pt modelId="{AD923CF6-F1F2-4631-B68B-E5EE6281E9FC}" type="pres">
      <dgm:prSet presAssocID="{5F02AE2B-2209-4CBC-8C89-00F4B8DBBD3D}" presName="txShp" presStyleLbl="node1" presStyleIdx="4" presStyleCnt="8">
        <dgm:presLayoutVars>
          <dgm:bulletEnabled val="1"/>
        </dgm:presLayoutVars>
      </dgm:prSet>
      <dgm:spPr/>
    </dgm:pt>
    <dgm:pt modelId="{26411B86-30E4-4CFC-9EAF-A55D8981F987}" type="pres">
      <dgm:prSet presAssocID="{939D817A-52C0-4CC9-A9F7-1BBBBE2739FA}" presName="spacing" presStyleCnt="0"/>
      <dgm:spPr/>
    </dgm:pt>
    <dgm:pt modelId="{D6E64305-4967-4CB8-B4E7-60AB099E1F74}" type="pres">
      <dgm:prSet presAssocID="{9B300516-5630-4A44-8E72-664F54CD6646}" presName="composite" presStyleCnt="0"/>
      <dgm:spPr/>
    </dgm:pt>
    <dgm:pt modelId="{D53B967D-3AE6-4027-8C6B-93E781577A84}" type="pres">
      <dgm:prSet presAssocID="{9B300516-5630-4A44-8E72-664F54CD6646}" presName="imgShp" presStyleLbl="fgImgPlace1" presStyleIdx="5" presStyleCnt="8" custScaleX="124411" custScaleY="152127"/>
      <dgm:spPr>
        <a:blipFill>
          <a:blip xmlns:r="http://schemas.openxmlformats.org/officeDocument/2006/relationships" r:embed="rId6" cstate="print">
            <a:extLst>
              <a:ext uri="{28A0092B-C50C-407E-A947-70E740481C1C}">
                <a14:useLocalDpi xmlns:a14="http://schemas.microsoft.com/office/drawing/2010/main" val="0"/>
              </a:ext>
            </a:extLst>
          </a:blip>
          <a:srcRect/>
          <a:stretch>
            <a:fillRect/>
          </a:stretch>
        </a:blipFill>
      </dgm:spPr>
    </dgm:pt>
    <dgm:pt modelId="{D68481A8-6FE8-4B46-904A-DC4BE64520A3}" type="pres">
      <dgm:prSet presAssocID="{9B300516-5630-4A44-8E72-664F54CD6646}" presName="txShp" presStyleLbl="node1" presStyleIdx="5" presStyleCnt="8">
        <dgm:presLayoutVars>
          <dgm:bulletEnabled val="1"/>
        </dgm:presLayoutVars>
      </dgm:prSet>
      <dgm:spPr/>
    </dgm:pt>
    <dgm:pt modelId="{D3E7AE6F-2258-47A8-9579-39748388D7C2}" type="pres">
      <dgm:prSet presAssocID="{CAE56040-830E-470D-9672-589EEA8CEC3D}" presName="spacing" presStyleCnt="0"/>
      <dgm:spPr/>
    </dgm:pt>
    <dgm:pt modelId="{B678A882-CDBB-44D6-AB4B-B4147B4C4539}" type="pres">
      <dgm:prSet presAssocID="{158B03D4-6494-410F-AA73-B3EA8362E6B5}" presName="composite" presStyleCnt="0"/>
      <dgm:spPr/>
    </dgm:pt>
    <dgm:pt modelId="{4E515E13-AC0F-4139-9C8A-ECF8A2E151D8}" type="pres">
      <dgm:prSet presAssocID="{158B03D4-6494-410F-AA73-B3EA8362E6B5}" presName="imgShp" presStyleLbl="fgImgPlace1" presStyleIdx="6" presStyleCnt="8" custScaleX="126062" custScaleY="122310"/>
      <dgm:spPr>
        <a:blipFill>
          <a:blip xmlns:r="http://schemas.openxmlformats.org/officeDocument/2006/relationships" r:embed="rId7" cstate="print">
            <a:extLst>
              <a:ext uri="{28A0092B-C50C-407E-A947-70E740481C1C}">
                <a14:useLocalDpi xmlns:a14="http://schemas.microsoft.com/office/drawing/2010/main" val="0"/>
              </a:ext>
            </a:extLst>
          </a:blip>
          <a:srcRect/>
          <a:stretch>
            <a:fillRect/>
          </a:stretch>
        </a:blipFill>
      </dgm:spPr>
    </dgm:pt>
    <dgm:pt modelId="{93CFDE06-FCBC-4FD1-BACD-690E62AFE056}" type="pres">
      <dgm:prSet presAssocID="{158B03D4-6494-410F-AA73-B3EA8362E6B5}" presName="txShp" presStyleLbl="node1" presStyleIdx="6" presStyleCnt="8" custScaleX="95157" custScaleY="78877">
        <dgm:presLayoutVars>
          <dgm:bulletEnabled val="1"/>
        </dgm:presLayoutVars>
      </dgm:prSet>
      <dgm:spPr/>
    </dgm:pt>
    <dgm:pt modelId="{89BACA97-216C-495B-926F-FBCF26EB5656}" type="pres">
      <dgm:prSet presAssocID="{30B8ACAB-6FE6-4D3D-B146-8CF59A509CCD}" presName="spacing" presStyleCnt="0"/>
      <dgm:spPr/>
    </dgm:pt>
    <dgm:pt modelId="{A75BC5F9-1EC7-40A3-9510-58795CC2A1F6}" type="pres">
      <dgm:prSet presAssocID="{15519345-3F4F-4364-8C0C-C3317E4F9882}" presName="composite" presStyleCnt="0"/>
      <dgm:spPr/>
    </dgm:pt>
    <dgm:pt modelId="{609578EE-3501-445B-8E3C-B2CD2F3B2520}" type="pres">
      <dgm:prSet presAssocID="{15519345-3F4F-4364-8C0C-C3317E4F9882}" presName="imgShp" presStyleLbl="fgImgPlace1" presStyleIdx="7" presStyleCnt="8" custScaleX="115843" custScaleY="110965"/>
      <dgm:spPr>
        <a:blipFill>
          <a:blip xmlns:r="http://schemas.openxmlformats.org/officeDocument/2006/relationships" r:embed="rId8" cstate="print">
            <a:extLst>
              <a:ext uri="{28A0092B-C50C-407E-A947-70E740481C1C}">
                <a14:useLocalDpi xmlns:a14="http://schemas.microsoft.com/office/drawing/2010/main" val="0"/>
              </a:ext>
            </a:extLst>
          </a:blip>
          <a:srcRect/>
          <a:stretch>
            <a:fillRect/>
          </a:stretch>
        </a:blipFill>
      </dgm:spPr>
    </dgm:pt>
    <dgm:pt modelId="{A3A3D08C-13EE-40CD-9D93-A23A56887166}" type="pres">
      <dgm:prSet presAssocID="{15519345-3F4F-4364-8C0C-C3317E4F9882}" presName="txShp" presStyleLbl="node1" presStyleIdx="7" presStyleCnt="8">
        <dgm:presLayoutVars>
          <dgm:bulletEnabled val="1"/>
        </dgm:presLayoutVars>
      </dgm:prSet>
      <dgm:spPr/>
    </dgm:pt>
  </dgm:ptLst>
  <dgm:cxnLst>
    <dgm:cxn modelId="{4B50CF20-D7EE-4687-A60A-7602990F88A6}" srcId="{36FA648F-835A-48DF-AF66-135501141F94}" destId="{F60BF200-5E7F-4952-B7B6-B8311D628360}" srcOrd="1" destOrd="0" parTransId="{A6E68E9F-B06E-4C58-8913-8279FE492121}" sibTransId="{9E18825B-60C4-4210-9DD9-8485800B270F}"/>
    <dgm:cxn modelId="{8E5FAD29-3BD2-4765-A414-762D9CBB0302}" type="presOf" srcId="{F60BF200-5E7F-4952-B7B6-B8311D628360}" destId="{032C18BF-AD15-4F4A-9559-70AACBE605B5}" srcOrd="0" destOrd="0" presId="urn:microsoft.com/office/officeart/2005/8/layout/vList3"/>
    <dgm:cxn modelId="{8983DF3A-AA02-4CB4-8E33-AA2CA5F895B7}" type="presOf" srcId="{9B300516-5630-4A44-8E72-664F54CD6646}" destId="{D68481A8-6FE8-4B46-904A-DC4BE64520A3}" srcOrd="0" destOrd="0" presId="urn:microsoft.com/office/officeart/2005/8/layout/vList3"/>
    <dgm:cxn modelId="{EBB3C269-A8A0-4E76-83EE-5B000AEF829A}" srcId="{36FA648F-835A-48DF-AF66-135501141F94}" destId="{D92765F4-A32E-4385-87F5-EFC1B3011918}" srcOrd="2" destOrd="0" parTransId="{3460234D-C416-4FCC-B79B-BDB2620C761A}" sibTransId="{C0354B6F-96E9-4EE9-83CD-5F0FA186F020}"/>
    <dgm:cxn modelId="{14DC0C7D-DD66-4777-8F6D-609841E5223D}" type="presOf" srcId="{D0FEBDBB-089F-4C8C-A5EB-7A7C476C29B6}" destId="{4BF4167E-982D-447B-AE53-A6559A7F794C}" srcOrd="0" destOrd="0" presId="urn:microsoft.com/office/officeart/2005/8/layout/vList3"/>
    <dgm:cxn modelId="{2A2A467D-8F0B-41B4-8341-3DFA0032BE83}" srcId="{36FA648F-835A-48DF-AF66-135501141F94}" destId="{5F02AE2B-2209-4CBC-8C89-00F4B8DBBD3D}" srcOrd="4" destOrd="0" parTransId="{E5F282F3-0330-41F6-91AD-B7D0D69B1B6C}" sibTransId="{939D817A-52C0-4CC9-A9F7-1BBBBE2739FA}"/>
    <dgm:cxn modelId="{1E0FD59B-BF43-48C4-9984-8867F00E1E62}" srcId="{36FA648F-835A-48DF-AF66-135501141F94}" destId="{9B300516-5630-4A44-8E72-664F54CD6646}" srcOrd="5" destOrd="0" parTransId="{D2CB6DC2-3AB5-4633-AF0F-728113190122}" sibTransId="{CAE56040-830E-470D-9672-589EEA8CEC3D}"/>
    <dgm:cxn modelId="{AD52F79F-446E-437C-BA95-3F2AAFFE7FDC}" type="presOf" srcId="{15519345-3F4F-4364-8C0C-C3317E4F9882}" destId="{A3A3D08C-13EE-40CD-9D93-A23A56887166}" srcOrd="0" destOrd="0" presId="urn:microsoft.com/office/officeart/2005/8/layout/vList3"/>
    <dgm:cxn modelId="{1A4503A1-A9C5-47AD-A398-C650F5C8C7DE}" type="presOf" srcId="{158B03D4-6494-410F-AA73-B3EA8362E6B5}" destId="{93CFDE06-FCBC-4FD1-BACD-690E62AFE056}" srcOrd="0" destOrd="0" presId="urn:microsoft.com/office/officeart/2005/8/layout/vList3"/>
    <dgm:cxn modelId="{254D31B8-3C4A-45FF-8033-EC0589348579}" type="presOf" srcId="{5F02AE2B-2209-4CBC-8C89-00F4B8DBBD3D}" destId="{AD923CF6-F1F2-4631-B68B-E5EE6281E9FC}" srcOrd="0" destOrd="0" presId="urn:microsoft.com/office/officeart/2005/8/layout/vList3"/>
    <dgm:cxn modelId="{4454FDBC-7DAF-4392-8DCF-73A9821A1E8E}" srcId="{36FA648F-835A-48DF-AF66-135501141F94}" destId="{15519345-3F4F-4364-8C0C-C3317E4F9882}" srcOrd="7" destOrd="0" parTransId="{E48F4522-8DF8-4F54-9F3F-3C09F6F1A7D0}" sibTransId="{95ACEE67-1950-45C3-B38F-6498389FF566}"/>
    <dgm:cxn modelId="{C018FCBD-14E3-4FAB-A4E1-BF8ACE4E9CFF}" type="presOf" srcId="{D92765F4-A32E-4385-87F5-EFC1B3011918}" destId="{5CD6A769-541A-48A9-B204-ED97AE2A403D}" srcOrd="0" destOrd="0" presId="urn:microsoft.com/office/officeart/2005/8/layout/vList3"/>
    <dgm:cxn modelId="{2B8569CD-D151-4AAD-BDE9-4D3EE7834B80}" srcId="{36FA648F-835A-48DF-AF66-135501141F94}" destId="{D0FEBDBB-089F-4C8C-A5EB-7A7C476C29B6}" srcOrd="0" destOrd="0" parTransId="{26606A6E-2EED-492C-8FA6-39A8ADB9A346}" sibTransId="{68DAE99C-642A-4798-A0D8-7F41A4889C9F}"/>
    <dgm:cxn modelId="{D815A6D3-1340-4653-8516-2458C56E4F82}" srcId="{36FA648F-835A-48DF-AF66-135501141F94}" destId="{D78D211C-1892-4FEB-99B8-CB0D0E238A9D}" srcOrd="3" destOrd="0" parTransId="{9DE54DD3-6ED3-4288-9D03-C45C9FE1DA2F}" sibTransId="{2526E372-D821-48D7-A112-C57EBB733DFB}"/>
    <dgm:cxn modelId="{BC0CBCEE-A212-4BFA-8509-85EED70D8DCF}" type="presOf" srcId="{D78D211C-1892-4FEB-99B8-CB0D0E238A9D}" destId="{12BC5BC5-3BDC-453B-9061-378E7510E985}" srcOrd="0" destOrd="0" presId="urn:microsoft.com/office/officeart/2005/8/layout/vList3"/>
    <dgm:cxn modelId="{E274E9F3-BC77-428F-ADD3-EC63C2578FD4}" srcId="{36FA648F-835A-48DF-AF66-135501141F94}" destId="{158B03D4-6494-410F-AA73-B3EA8362E6B5}" srcOrd="6" destOrd="0" parTransId="{8BE58076-9DCE-4E66-B447-E37FC5DFC782}" sibTransId="{30B8ACAB-6FE6-4D3D-B146-8CF59A509CCD}"/>
    <dgm:cxn modelId="{B35F8CF8-0DAE-4C21-8F22-62D44E328839}" type="presOf" srcId="{36FA648F-835A-48DF-AF66-135501141F94}" destId="{AF5E6E80-ACCD-4531-A20E-96937974B4CB}" srcOrd="0" destOrd="0" presId="urn:microsoft.com/office/officeart/2005/8/layout/vList3"/>
    <dgm:cxn modelId="{AFF44B33-73D9-4903-AD0F-1E908314E24A}" type="presParOf" srcId="{AF5E6E80-ACCD-4531-A20E-96937974B4CB}" destId="{1C546045-B037-4F74-907C-FFC271CF8EC1}" srcOrd="0" destOrd="0" presId="urn:microsoft.com/office/officeart/2005/8/layout/vList3"/>
    <dgm:cxn modelId="{F976FE8D-C8F8-43F2-AECE-3637C6F1C941}" type="presParOf" srcId="{1C546045-B037-4F74-907C-FFC271CF8EC1}" destId="{7F4300A0-42E9-48B7-8E95-0DC5062E8E00}" srcOrd="0" destOrd="0" presId="urn:microsoft.com/office/officeart/2005/8/layout/vList3"/>
    <dgm:cxn modelId="{208D215C-21B8-4637-94CD-DB6D8934854A}" type="presParOf" srcId="{1C546045-B037-4F74-907C-FFC271CF8EC1}" destId="{4BF4167E-982D-447B-AE53-A6559A7F794C}" srcOrd="1" destOrd="0" presId="urn:microsoft.com/office/officeart/2005/8/layout/vList3"/>
    <dgm:cxn modelId="{2B5946FE-B4F6-4F6E-90AC-93AECE1005FA}" type="presParOf" srcId="{AF5E6E80-ACCD-4531-A20E-96937974B4CB}" destId="{600DAE03-60E6-43A0-8E09-4B3B8A000C42}" srcOrd="1" destOrd="0" presId="urn:microsoft.com/office/officeart/2005/8/layout/vList3"/>
    <dgm:cxn modelId="{3FBF7450-627B-47A8-99D1-8EDD492D710D}" type="presParOf" srcId="{AF5E6E80-ACCD-4531-A20E-96937974B4CB}" destId="{E63AEDC8-5FBC-4E24-9D44-228A8F81A6B3}" srcOrd="2" destOrd="0" presId="urn:microsoft.com/office/officeart/2005/8/layout/vList3"/>
    <dgm:cxn modelId="{058C23D0-CC27-47E4-A184-6AF5D3974620}" type="presParOf" srcId="{E63AEDC8-5FBC-4E24-9D44-228A8F81A6B3}" destId="{BB0FF194-4645-4706-9F75-D88DE3697603}" srcOrd="0" destOrd="0" presId="urn:microsoft.com/office/officeart/2005/8/layout/vList3"/>
    <dgm:cxn modelId="{025DB511-7C81-49E8-B618-AF06DF10AD77}" type="presParOf" srcId="{E63AEDC8-5FBC-4E24-9D44-228A8F81A6B3}" destId="{032C18BF-AD15-4F4A-9559-70AACBE605B5}" srcOrd="1" destOrd="0" presId="urn:microsoft.com/office/officeart/2005/8/layout/vList3"/>
    <dgm:cxn modelId="{611678D4-6E79-40D1-9AEE-99E9749B0FE9}" type="presParOf" srcId="{AF5E6E80-ACCD-4531-A20E-96937974B4CB}" destId="{8F6B38BE-B891-4608-8DF4-834985BAA123}" srcOrd="3" destOrd="0" presId="urn:microsoft.com/office/officeart/2005/8/layout/vList3"/>
    <dgm:cxn modelId="{8C615A8C-E2DF-451D-BA7C-19BC149CE695}" type="presParOf" srcId="{AF5E6E80-ACCD-4531-A20E-96937974B4CB}" destId="{E4EAE895-52CB-4DA4-B717-3CCC1E7AC34A}" srcOrd="4" destOrd="0" presId="urn:microsoft.com/office/officeart/2005/8/layout/vList3"/>
    <dgm:cxn modelId="{3EF24991-A240-494C-BED3-2F16562A0D9F}" type="presParOf" srcId="{E4EAE895-52CB-4DA4-B717-3CCC1E7AC34A}" destId="{CFF2A2F5-CC2D-4E60-B346-04A0DCB051FD}" srcOrd="0" destOrd="0" presId="urn:microsoft.com/office/officeart/2005/8/layout/vList3"/>
    <dgm:cxn modelId="{A9616F8B-7F2F-4DBF-B00F-D5E4B28BF0CC}" type="presParOf" srcId="{E4EAE895-52CB-4DA4-B717-3CCC1E7AC34A}" destId="{5CD6A769-541A-48A9-B204-ED97AE2A403D}" srcOrd="1" destOrd="0" presId="urn:microsoft.com/office/officeart/2005/8/layout/vList3"/>
    <dgm:cxn modelId="{FC8ACDDD-CA31-470E-AEDD-AFB1AA5CCBAC}" type="presParOf" srcId="{AF5E6E80-ACCD-4531-A20E-96937974B4CB}" destId="{EE66FC84-780E-4D18-9B6D-9E5A874995FE}" srcOrd="5" destOrd="0" presId="urn:microsoft.com/office/officeart/2005/8/layout/vList3"/>
    <dgm:cxn modelId="{227A1FCE-69A2-49BA-B49F-9A7F79820200}" type="presParOf" srcId="{AF5E6E80-ACCD-4531-A20E-96937974B4CB}" destId="{FC74F7CA-7E17-49E1-963F-90BA96069258}" srcOrd="6" destOrd="0" presId="urn:microsoft.com/office/officeart/2005/8/layout/vList3"/>
    <dgm:cxn modelId="{D7C48742-EA55-4F03-AB07-A83580410C52}" type="presParOf" srcId="{FC74F7CA-7E17-49E1-963F-90BA96069258}" destId="{F95D3FB1-587E-4EB1-B25E-54EBC44D5E9F}" srcOrd="0" destOrd="0" presId="urn:microsoft.com/office/officeart/2005/8/layout/vList3"/>
    <dgm:cxn modelId="{DB0AA815-4F40-427D-B2ED-62DB0DC0DD79}" type="presParOf" srcId="{FC74F7CA-7E17-49E1-963F-90BA96069258}" destId="{12BC5BC5-3BDC-453B-9061-378E7510E985}" srcOrd="1" destOrd="0" presId="urn:microsoft.com/office/officeart/2005/8/layout/vList3"/>
    <dgm:cxn modelId="{6124D83B-652F-495E-BB86-9100EE668209}" type="presParOf" srcId="{AF5E6E80-ACCD-4531-A20E-96937974B4CB}" destId="{B8ED7652-6397-459A-B223-4AFE50560577}" srcOrd="7" destOrd="0" presId="urn:microsoft.com/office/officeart/2005/8/layout/vList3"/>
    <dgm:cxn modelId="{E36DDCA4-006B-43F1-9C4C-719D24E99934}" type="presParOf" srcId="{AF5E6E80-ACCD-4531-A20E-96937974B4CB}" destId="{0A152BA7-3B55-4729-97A1-6DA298633637}" srcOrd="8" destOrd="0" presId="urn:microsoft.com/office/officeart/2005/8/layout/vList3"/>
    <dgm:cxn modelId="{0B5D2475-AF4E-4DEB-B9D6-097EA7693048}" type="presParOf" srcId="{0A152BA7-3B55-4729-97A1-6DA298633637}" destId="{BF413250-4213-4FB9-842D-807D10267293}" srcOrd="0" destOrd="0" presId="urn:microsoft.com/office/officeart/2005/8/layout/vList3"/>
    <dgm:cxn modelId="{70A2C3F6-09CF-45A7-82C6-C593162B8A04}" type="presParOf" srcId="{0A152BA7-3B55-4729-97A1-6DA298633637}" destId="{AD923CF6-F1F2-4631-B68B-E5EE6281E9FC}" srcOrd="1" destOrd="0" presId="urn:microsoft.com/office/officeart/2005/8/layout/vList3"/>
    <dgm:cxn modelId="{65C6E4B3-DCEC-4057-90CC-F667F675A349}" type="presParOf" srcId="{AF5E6E80-ACCD-4531-A20E-96937974B4CB}" destId="{26411B86-30E4-4CFC-9EAF-A55D8981F987}" srcOrd="9" destOrd="0" presId="urn:microsoft.com/office/officeart/2005/8/layout/vList3"/>
    <dgm:cxn modelId="{7655ECF9-CC93-4FC2-B543-42E5F284686C}" type="presParOf" srcId="{AF5E6E80-ACCD-4531-A20E-96937974B4CB}" destId="{D6E64305-4967-4CB8-B4E7-60AB099E1F74}" srcOrd="10" destOrd="0" presId="urn:microsoft.com/office/officeart/2005/8/layout/vList3"/>
    <dgm:cxn modelId="{F51AEAFA-E944-4139-94FA-A61DDF5F3523}" type="presParOf" srcId="{D6E64305-4967-4CB8-B4E7-60AB099E1F74}" destId="{D53B967D-3AE6-4027-8C6B-93E781577A84}" srcOrd="0" destOrd="0" presId="urn:microsoft.com/office/officeart/2005/8/layout/vList3"/>
    <dgm:cxn modelId="{2D10A9AC-4F6A-4415-859C-BAE696F6CCDF}" type="presParOf" srcId="{D6E64305-4967-4CB8-B4E7-60AB099E1F74}" destId="{D68481A8-6FE8-4B46-904A-DC4BE64520A3}" srcOrd="1" destOrd="0" presId="urn:microsoft.com/office/officeart/2005/8/layout/vList3"/>
    <dgm:cxn modelId="{07065666-2759-4D3F-8B13-C1F9DE8C7781}" type="presParOf" srcId="{AF5E6E80-ACCD-4531-A20E-96937974B4CB}" destId="{D3E7AE6F-2258-47A8-9579-39748388D7C2}" srcOrd="11" destOrd="0" presId="urn:microsoft.com/office/officeart/2005/8/layout/vList3"/>
    <dgm:cxn modelId="{F3A213B8-AB12-436C-81C3-C637753705BC}" type="presParOf" srcId="{AF5E6E80-ACCD-4531-A20E-96937974B4CB}" destId="{B678A882-CDBB-44D6-AB4B-B4147B4C4539}" srcOrd="12" destOrd="0" presId="urn:microsoft.com/office/officeart/2005/8/layout/vList3"/>
    <dgm:cxn modelId="{A2E86E3C-0475-4C3F-8EE7-B1C7FADF47BC}" type="presParOf" srcId="{B678A882-CDBB-44D6-AB4B-B4147B4C4539}" destId="{4E515E13-AC0F-4139-9C8A-ECF8A2E151D8}" srcOrd="0" destOrd="0" presId="urn:microsoft.com/office/officeart/2005/8/layout/vList3"/>
    <dgm:cxn modelId="{EF340A24-84FA-4A69-BCD7-0FFC1EE43910}" type="presParOf" srcId="{B678A882-CDBB-44D6-AB4B-B4147B4C4539}" destId="{93CFDE06-FCBC-4FD1-BACD-690E62AFE056}" srcOrd="1" destOrd="0" presId="urn:microsoft.com/office/officeart/2005/8/layout/vList3"/>
    <dgm:cxn modelId="{9CAE7229-4C60-4494-9624-9E7ADBF7AD9E}" type="presParOf" srcId="{AF5E6E80-ACCD-4531-A20E-96937974B4CB}" destId="{89BACA97-216C-495B-926F-FBCF26EB5656}" srcOrd="13" destOrd="0" presId="urn:microsoft.com/office/officeart/2005/8/layout/vList3"/>
    <dgm:cxn modelId="{CF85F49D-304A-4B2B-AF29-3516BB2D6789}" type="presParOf" srcId="{AF5E6E80-ACCD-4531-A20E-96937974B4CB}" destId="{A75BC5F9-1EC7-40A3-9510-58795CC2A1F6}" srcOrd="14" destOrd="0" presId="urn:microsoft.com/office/officeart/2005/8/layout/vList3"/>
    <dgm:cxn modelId="{A5066BB1-C97E-4121-9317-E893217477F3}" type="presParOf" srcId="{A75BC5F9-1EC7-40A3-9510-58795CC2A1F6}" destId="{609578EE-3501-445B-8E3C-B2CD2F3B2520}" srcOrd="0" destOrd="0" presId="urn:microsoft.com/office/officeart/2005/8/layout/vList3"/>
    <dgm:cxn modelId="{93A07B9E-02C2-409B-BE95-83432B90D13D}" type="presParOf" srcId="{A75BC5F9-1EC7-40A3-9510-58795CC2A1F6}" destId="{A3A3D08C-13EE-40CD-9D93-A23A56887166}"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B11120B-CB38-4CF3-B7D2-62EF99C0013F}" type="doc">
      <dgm:prSet loTypeId="urn:microsoft.com/office/officeart/2005/8/layout/hProcess4" loCatId="process" qsTypeId="urn:microsoft.com/office/officeart/2005/8/quickstyle/simple1" qsCatId="simple" csTypeId="urn:microsoft.com/office/officeart/2005/8/colors/colorful1" csCatId="colorful" phldr="1"/>
      <dgm:spPr/>
      <dgm:t>
        <a:bodyPr/>
        <a:lstStyle/>
        <a:p>
          <a:endParaRPr lang="en-GB"/>
        </a:p>
      </dgm:t>
    </dgm:pt>
    <dgm:pt modelId="{162E2C94-5B42-4289-8DAE-7D182D774721}">
      <dgm:prSet phldrT="[Text]"/>
      <dgm:spPr/>
      <dgm:t>
        <a:bodyPr/>
        <a:lstStyle/>
        <a:p>
          <a:r>
            <a:rPr lang="en-GB"/>
            <a:t>Why and what?</a:t>
          </a:r>
        </a:p>
      </dgm:t>
    </dgm:pt>
    <dgm:pt modelId="{8D68FB1E-251F-4B7A-9A89-61B924EDF68C}" type="parTrans" cxnId="{9539BDF0-B36B-4AD7-91D8-9313E5BA34FA}">
      <dgm:prSet/>
      <dgm:spPr/>
      <dgm:t>
        <a:bodyPr/>
        <a:lstStyle/>
        <a:p>
          <a:endParaRPr lang="en-GB"/>
        </a:p>
      </dgm:t>
    </dgm:pt>
    <dgm:pt modelId="{EDF5C837-678D-484D-8F19-D8C49B8B5F63}" type="sibTrans" cxnId="{9539BDF0-B36B-4AD7-91D8-9313E5BA34FA}">
      <dgm:prSet/>
      <dgm:spPr/>
      <dgm:t>
        <a:bodyPr/>
        <a:lstStyle/>
        <a:p>
          <a:endParaRPr lang="en-GB"/>
        </a:p>
      </dgm:t>
    </dgm:pt>
    <dgm:pt modelId="{5883B9F5-33C1-45C2-8D46-936FD058A657}">
      <dgm:prSet phldrT="[Text]" custT="1"/>
      <dgm:spPr/>
      <dgm:t>
        <a:bodyPr lIns="36000" rIns="36000"/>
        <a:lstStyle/>
        <a:p>
          <a:r>
            <a:rPr lang="en-GB" sz="1200"/>
            <a:t>Initial ambition – motivate SMEs</a:t>
          </a:r>
        </a:p>
      </dgm:t>
    </dgm:pt>
    <dgm:pt modelId="{AFE16606-E5F7-4BAA-ADB6-3ACCA172ABDE}" type="parTrans" cxnId="{BE1C355C-2B9A-485F-B0A0-7C32677C43C7}">
      <dgm:prSet/>
      <dgm:spPr/>
      <dgm:t>
        <a:bodyPr/>
        <a:lstStyle/>
        <a:p>
          <a:endParaRPr lang="en-GB"/>
        </a:p>
      </dgm:t>
    </dgm:pt>
    <dgm:pt modelId="{433E4BC2-DB94-45A8-BF1A-08A6D5885416}" type="sibTrans" cxnId="{BE1C355C-2B9A-485F-B0A0-7C32677C43C7}">
      <dgm:prSet/>
      <dgm:spPr/>
      <dgm:t>
        <a:bodyPr/>
        <a:lstStyle/>
        <a:p>
          <a:endParaRPr lang="en-GB"/>
        </a:p>
      </dgm:t>
    </dgm:pt>
    <dgm:pt modelId="{67718405-B4C7-407D-8789-FBE2724D3EF3}">
      <dgm:prSet phldrT="[Text]" custT="1"/>
      <dgm:spPr/>
      <dgm:t>
        <a:bodyPr lIns="36000" rIns="36000"/>
        <a:lstStyle/>
        <a:p>
          <a:r>
            <a:rPr lang="en-GB" sz="1200"/>
            <a:t>Offer: Energy scans, bi-monthly energy seminars with invited experts</a:t>
          </a:r>
        </a:p>
      </dgm:t>
    </dgm:pt>
    <dgm:pt modelId="{E13B715F-A7BF-4D16-8F3C-49F396D6A631}" type="parTrans" cxnId="{D06B0CD5-BEEC-4455-BE43-00C1588C62E7}">
      <dgm:prSet/>
      <dgm:spPr/>
      <dgm:t>
        <a:bodyPr/>
        <a:lstStyle/>
        <a:p>
          <a:endParaRPr lang="en-GB"/>
        </a:p>
      </dgm:t>
    </dgm:pt>
    <dgm:pt modelId="{DD870F03-00B6-439E-8591-B7B3C0723438}" type="sibTrans" cxnId="{D06B0CD5-BEEC-4455-BE43-00C1588C62E7}">
      <dgm:prSet/>
      <dgm:spPr/>
      <dgm:t>
        <a:bodyPr/>
        <a:lstStyle/>
        <a:p>
          <a:endParaRPr lang="en-GB"/>
        </a:p>
      </dgm:t>
    </dgm:pt>
    <dgm:pt modelId="{28D51AF1-331E-46F9-8EFB-CA4A81809B86}">
      <dgm:prSet phldrT="[Text]"/>
      <dgm:spPr/>
      <dgm:t>
        <a:bodyPr/>
        <a:lstStyle/>
        <a:p>
          <a:r>
            <a:rPr lang="en-GB">
              <a:solidFill>
                <a:schemeClr val="tx1"/>
              </a:solidFill>
            </a:rPr>
            <a:t>Start activities</a:t>
          </a:r>
        </a:p>
      </dgm:t>
    </dgm:pt>
    <dgm:pt modelId="{8E23C30F-A6DB-4277-8784-B73EAA2885E6}" type="parTrans" cxnId="{AEEC768F-7341-4C38-A336-39FAB1A631C3}">
      <dgm:prSet/>
      <dgm:spPr/>
      <dgm:t>
        <a:bodyPr/>
        <a:lstStyle/>
        <a:p>
          <a:endParaRPr lang="en-GB"/>
        </a:p>
      </dgm:t>
    </dgm:pt>
    <dgm:pt modelId="{875C8DD5-7093-4541-9B65-6C4CC0088D83}" type="sibTrans" cxnId="{AEEC768F-7341-4C38-A336-39FAB1A631C3}">
      <dgm:prSet/>
      <dgm:spPr/>
      <dgm:t>
        <a:bodyPr/>
        <a:lstStyle/>
        <a:p>
          <a:endParaRPr lang="en-GB"/>
        </a:p>
      </dgm:t>
    </dgm:pt>
    <dgm:pt modelId="{8A4199E2-C1E2-4D89-8FA8-086D173BD792}">
      <dgm:prSet phldrT="[Text]" custT="1"/>
      <dgm:spPr/>
      <dgm:t>
        <a:bodyPr lIns="36000" rIns="36000"/>
        <a:lstStyle/>
        <a:p>
          <a:r>
            <a:rPr lang="en-GB" sz="1200"/>
            <a:t>Direct contacts with SMEs – present offer</a:t>
          </a:r>
        </a:p>
      </dgm:t>
    </dgm:pt>
    <dgm:pt modelId="{C924985C-ADC4-498E-86E8-9A94D39C5DE3}" type="parTrans" cxnId="{FD988699-435F-4CAA-9284-C8715376E3A3}">
      <dgm:prSet/>
      <dgm:spPr/>
      <dgm:t>
        <a:bodyPr/>
        <a:lstStyle/>
        <a:p>
          <a:endParaRPr lang="en-GB"/>
        </a:p>
      </dgm:t>
    </dgm:pt>
    <dgm:pt modelId="{2D624BD6-6040-4743-817A-7DCEFAC8A5A5}" type="sibTrans" cxnId="{FD988699-435F-4CAA-9284-C8715376E3A3}">
      <dgm:prSet/>
      <dgm:spPr/>
      <dgm:t>
        <a:bodyPr/>
        <a:lstStyle/>
        <a:p>
          <a:endParaRPr lang="en-GB"/>
        </a:p>
      </dgm:t>
    </dgm:pt>
    <dgm:pt modelId="{05304121-4541-400E-B336-D9F8365C364A}">
      <dgm:prSet phldrT="[Text]" custT="1"/>
      <dgm:spPr/>
      <dgm:t>
        <a:bodyPr lIns="36000" rIns="36000"/>
        <a:lstStyle/>
        <a:p>
          <a:r>
            <a:rPr lang="en-GB" sz="1200"/>
            <a:t>First seminars (10 SMEs)</a:t>
          </a:r>
        </a:p>
      </dgm:t>
    </dgm:pt>
    <dgm:pt modelId="{CBF0E456-7034-4F1B-8659-C45B0653053A}" type="parTrans" cxnId="{57058A2B-FE39-4F4F-A349-F7D22FA0E847}">
      <dgm:prSet/>
      <dgm:spPr/>
      <dgm:t>
        <a:bodyPr/>
        <a:lstStyle/>
        <a:p>
          <a:endParaRPr lang="en-GB"/>
        </a:p>
      </dgm:t>
    </dgm:pt>
    <dgm:pt modelId="{8CE58C7D-53AC-400F-AD46-7F4E967CCFC4}" type="sibTrans" cxnId="{57058A2B-FE39-4F4F-A349-F7D22FA0E847}">
      <dgm:prSet/>
      <dgm:spPr/>
      <dgm:t>
        <a:bodyPr/>
        <a:lstStyle/>
        <a:p>
          <a:endParaRPr lang="en-GB"/>
        </a:p>
      </dgm:t>
    </dgm:pt>
    <dgm:pt modelId="{E92659D4-8AE5-4FAD-B391-3331F0C44940}">
      <dgm:prSet phldrT="[Text]"/>
      <dgm:spPr>
        <a:solidFill>
          <a:srgbClr val="92D050"/>
        </a:solidFill>
      </dgm:spPr>
      <dgm:t>
        <a:bodyPr/>
        <a:lstStyle/>
        <a:p>
          <a:r>
            <a:rPr lang="en-GB">
              <a:solidFill>
                <a:schemeClr val="tx1"/>
              </a:solidFill>
            </a:rPr>
            <a:t>Revise and extend offer and plan</a:t>
          </a:r>
        </a:p>
      </dgm:t>
    </dgm:pt>
    <dgm:pt modelId="{1BBE48CF-878D-465E-A746-1B79EB80C865}" type="parTrans" cxnId="{2C9C48E5-1E27-47C8-A1E9-77A665CF2C75}">
      <dgm:prSet/>
      <dgm:spPr/>
      <dgm:t>
        <a:bodyPr/>
        <a:lstStyle/>
        <a:p>
          <a:endParaRPr lang="en-GB"/>
        </a:p>
      </dgm:t>
    </dgm:pt>
    <dgm:pt modelId="{7687A33D-8D93-4100-935B-4EC238C65115}" type="sibTrans" cxnId="{2C9C48E5-1E27-47C8-A1E9-77A665CF2C75}">
      <dgm:prSet/>
      <dgm:spPr/>
      <dgm:t>
        <a:bodyPr/>
        <a:lstStyle/>
        <a:p>
          <a:endParaRPr lang="en-GB"/>
        </a:p>
      </dgm:t>
    </dgm:pt>
    <dgm:pt modelId="{89AC7B24-0D6D-44F5-B972-47626D1A9E44}">
      <dgm:prSet phldrT="[Text]" custT="1"/>
      <dgm:spPr/>
      <dgm:t>
        <a:bodyPr lIns="36000" rIns="36000"/>
        <a:lstStyle/>
        <a:p>
          <a:r>
            <a:rPr lang="en-GB" sz="1200"/>
            <a:t>Discuss ambition and needs at seminar</a:t>
          </a:r>
        </a:p>
      </dgm:t>
    </dgm:pt>
    <dgm:pt modelId="{757B35C6-54B8-4079-83A5-48EC146A83E2}" type="parTrans" cxnId="{8D8D722E-0AC5-42AC-960C-18D72BD23D9F}">
      <dgm:prSet/>
      <dgm:spPr/>
      <dgm:t>
        <a:bodyPr/>
        <a:lstStyle/>
        <a:p>
          <a:endParaRPr lang="en-GB"/>
        </a:p>
      </dgm:t>
    </dgm:pt>
    <dgm:pt modelId="{D3B7B09C-8097-4620-AE23-79951438A46F}" type="sibTrans" cxnId="{8D8D722E-0AC5-42AC-960C-18D72BD23D9F}">
      <dgm:prSet/>
      <dgm:spPr/>
      <dgm:t>
        <a:bodyPr/>
        <a:lstStyle/>
        <a:p>
          <a:endParaRPr lang="en-GB"/>
        </a:p>
      </dgm:t>
    </dgm:pt>
    <dgm:pt modelId="{FC13CF1E-C058-4EDD-A915-DAB7D7F95E7E}">
      <dgm:prSet phldrT="[Text]" custT="1"/>
      <dgm:spPr/>
      <dgm:t>
        <a:bodyPr lIns="36000" rIns="36000"/>
        <a:lstStyle/>
        <a:p>
          <a:r>
            <a:rPr lang="en-GB" sz="1200"/>
            <a:t>Formulate goal together with SMEs</a:t>
          </a:r>
        </a:p>
      </dgm:t>
    </dgm:pt>
    <dgm:pt modelId="{5FA1D017-CB36-4B64-B1ED-4EB69E15B501}" type="parTrans" cxnId="{945EB873-257C-4C89-BF96-5630282D8C05}">
      <dgm:prSet/>
      <dgm:spPr/>
      <dgm:t>
        <a:bodyPr/>
        <a:lstStyle/>
        <a:p>
          <a:endParaRPr lang="en-GB"/>
        </a:p>
      </dgm:t>
    </dgm:pt>
    <dgm:pt modelId="{DEBF1731-E60E-4441-BBDC-460EDBB24C68}" type="sibTrans" cxnId="{945EB873-257C-4C89-BF96-5630282D8C05}">
      <dgm:prSet/>
      <dgm:spPr/>
      <dgm:t>
        <a:bodyPr/>
        <a:lstStyle/>
        <a:p>
          <a:endParaRPr lang="en-GB"/>
        </a:p>
      </dgm:t>
    </dgm:pt>
    <dgm:pt modelId="{97CFFF13-F229-4270-92FC-04F918633781}">
      <dgm:prSet phldrT="[Text]" custT="1"/>
      <dgm:spPr/>
      <dgm:t>
        <a:bodyPr lIns="36000" rIns="36000"/>
        <a:lstStyle/>
        <a:p>
          <a:r>
            <a:rPr lang="en-GB" sz="1200"/>
            <a:t>First energy scans</a:t>
          </a:r>
        </a:p>
      </dgm:t>
    </dgm:pt>
    <dgm:pt modelId="{B303B01E-5421-49B3-8591-4A1CF8306F4A}" type="parTrans" cxnId="{D1A31B77-C973-48F1-81EA-E9BA885A70FF}">
      <dgm:prSet/>
      <dgm:spPr/>
      <dgm:t>
        <a:bodyPr/>
        <a:lstStyle/>
        <a:p>
          <a:endParaRPr lang="en-GB"/>
        </a:p>
      </dgm:t>
    </dgm:pt>
    <dgm:pt modelId="{C20A3CFE-C136-409D-8286-CF713AB79FB3}" type="sibTrans" cxnId="{D1A31B77-C973-48F1-81EA-E9BA885A70FF}">
      <dgm:prSet/>
      <dgm:spPr/>
      <dgm:t>
        <a:bodyPr/>
        <a:lstStyle/>
        <a:p>
          <a:endParaRPr lang="en-GB"/>
        </a:p>
      </dgm:t>
    </dgm:pt>
    <dgm:pt modelId="{51D8BB5E-802D-4356-9814-FB6E06F36DE9}">
      <dgm:prSet phldrT="[Text]" custT="1"/>
      <dgm:spPr/>
      <dgm:t>
        <a:bodyPr lIns="36000" rIns="36000"/>
        <a:lstStyle/>
        <a:p>
          <a:r>
            <a:rPr lang="en-GB" sz="1200"/>
            <a:t>Add offer on funding support</a:t>
          </a:r>
        </a:p>
      </dgm:t>
    </dgm:pt>
    <dgm:pt modelId="{CE6442A7-52F0-42C7-A0ED-9ED02D77FAD2}" type="parTrans" cxnId="{21374A6C-6141-446C-BF3E-C77E9D76C4C5}">
      <dgm:prSet/>
      <dgm:spPr/>
      <dgm:t>
        <a:bodyPr/>
        <a:lstStyle/>
        <a:p>
          <a:endParaRPr lang="en-GB"/>
        </a:p>
      </dgm:t>
    </dgm:pt>
    <dgm:pt modelId="{3AE72020-10FC-4668-9A83-29CAAB669533}" type="sibTrans" cxnId="{21374A6C-6141-446C-BF3E-C77E9D76C4C5}">
      <dgm:prSet/>
      <dgm:spPr/>
      <dgm:t>
        <a:bodyPr/>
        <a:lstStyle/>
        <a:p>
          <a:endParaRPr lang="en-GB"/>
        </a:p>
      </dgm:t>
    </dgm:pt>
    <dgm:pt modelId="{876AD584-C07F-418C-9737-3FE040067890}">
      <dgm:prSet/>
      <dgm:spPr>
        <a:solidFill>
          <a:srgbClr val="FFF200"/>
        </a:solidFill>
      </dgm:spPr>
      <dgm:t>
        <a:bodyPr/>
        <a:lstStyle/>
        <a:p>
          <a:r>
            <a:rPr lang="en-GB">
              <a:solidFill>
                <a:schemeClr val="tx1"/>
              </a:solidFill>
            </a:rPr>
            <a:t>More activities</a:t>
          </a:r>
        </a:p>
      </dgm:t>
    </dgm:pt>
    <dgm:pt modelId="{AD4331C4-65EA-41D4-AE66-7C86E3C357EC}" type="parTrans" cxnId="{F703464B-8908-4980-8D45-9946A31FED27}">
      <dgm:prSet/>
      <dgm:spPr/>
      <dgm:t>
        <a:bodyPr/>
        <a:lstStyle/>
        <a:p>
          <a:endParaRPr lang="en-GB"/>
        </a:p>
      </dgm:t>
    </dgm:pt>
    <dgm:pt modelId="{1D538980-A928-4A0A-AF0F-893FBDECBBA8}" type="sibTrans" cxnId="{F703464B-8908-4980-8D45-9946A31FED27}">
      <dgm:prSet/>
      <dgm:spPr/>
      <dgm:t>
        <a:bodyPr/>
        <a:lstStyle/>
        <a:p>
          <a:endParaRPr lang="en-GB"/>
        </a:p>
      </dgm:t>
    </dgm:pt>
    <dgm:pt modelId="{E295E9D1-472F-47CF-9610-9B8582C19894}">
      <dgm:prSet custT="1"/>
      <dgm:spPr/>
      <dgm:t>
        <a:bodyPr lIns="36000" rIns="36000"/>
        <a:lstStyle/>
        <a:p>
          <a:r>
            <a:rPr lang="en-GB" sz="1200"/>
            <a:t>More seminars (40 SMEs) and study-visits at frontrunner SMEs</a:t>
          </a:r>
        </a:p>
      </dgm:t>
    </dgm:pt>
    <dgm:pt modelId="{447E909C-5CC9-43E4-84AA-987F8E6C4738}" type="parTrans" cxnId="{99291FC8-C5E0-40CA-9583-40BAA33B9214}">
      <dgm:prSet/>
      <dgm:spPr/>
      <dgm:t>
        <a:bodyPr/>
        <a:lstStyle/>
        <a:p>
          <a:endParaRPr lang="en-GB"/>
        </a:p>
      </dgm:t>
    </dgm:pt>
    <dgm:pt modelId="{A5EAEC32-B09B-4239-A86F-CB02492929EE}" type="sibTrans" cxnId="{99291FC8-C5E0-40CA-9583-40BAA33B9214}">
      <dgm:prSet/>
      <dgm:spPr/>
      <dgm:t>
        <a:bodyPr/>
        <a:lstStyle/>
        <a:p>
          <a:endParaRPr lang="en-GB"/>
        </a:p>
      </dgm:t>
    </dgm:pt>
    <dgm:pt modelId="{6A5E5361-E218-4A56-913C-CFB9D8A84C1F}">
      <dgm:prSet custT="1"/>
      <dgm:spPr/>
      <dgm:t>
        <a:bodyPr lIns="36000" rIns="36000"/>
        <a:lstStyle/>
        <a:p>
          <a:endParaRPr lang="en-GB" sz="1200"/>
        </a:p>
      </dgm:t>
    </dgm:pt>
    <dgm:pt modelId="{EC19268D-EFB3-4293-998B-1590C629363B}" type="parTrans" cxnId="{09132ACF-7E2B-41C0-8AC5-4EDCFCD6107A}">
      <dgm:prSet/>
      <dgm:spPr/>
      <dgm:t>
        <a:bodyPr/>
        <a:lstStyle/>
        <a:p>
          <a:endParaRPr lang="en-GB"/>
        </a:p>
      </dgm:t>
    </dgm:pt>
    <dgm:pt modelId="{8188BEF9-1F66-42CA-9C1A-A6F63B8BE03D}" type="sibTrans" cxnId="{09132ACF-7E2B-41C0-8AC5-4EDCFCD6107A}">
      <dgm:prSet/>
      <dgm:spPr/>
      <dgm:t>
        <a:bodyPr/>
        <a:lstStyle/>
        <a:p>
          <a:endParaRPr lang="en-GB"/>
        </a:p>
      </dgm:t>
    </dgm:pt>
    <dgm:pt modelId="{4CCE0D66-13CB-47F1-824B-6204AFDD2799}">
      <dgm:prSet custT="1"/>
      <dgm:spPr/>
      <dgm:t>
        <a:bodyPr lIns="36000" rIns="36000"/>
        <a:lstStyle/>
        <a:p>
          <a:endParaRPr lang="en-GB" sz="1200"/>
        </a:p>
      </dgm:t>
    </dgm:pt>
    <dgm:pt modelId="{6788B1B6-EB40-44F6-8A36-B602F2250C2F}" type="parTrans" cxnId="{FBD58F70-A19C-45C4-97DF-2033154BADA4}">
      <dgm:prSet/>
      <dgm:spPr/>
      <dgm:t>
        <a:bodyPr/>
        <a:lstStyle/>
        <a:p>
          <a:endParaRPr lang="en-GB"/>
        </a:p>
      </dgm:t>
    </dgm:pt>
    <dgm:pt modelId="{15483E1C-7222-4471-8A95-860A6033923A}" type="sibTrans" cxnId="{FBD58F70-A19C-45C4-97DF-2033154BADA4}">
      <dgm:prSet/>
      <dgm:spPr/>
      <dgm:t>
        <a:bodyPr/>
        <a:lstStyle/>
        <a:p>
          <a:endParaRPr lang="en-GB"/>
        </a:p>
      </dgm:t>
    </dgm:pt>
    <dgm:pt modelId="{E46EED4D-A91A-4673-B52A-E798287E665B}">
      <dgm:prSet custT="1"/>
      <dgm:spPr/>
      <dgm:t>
        <a:bodyPr lIns="36000" rIns="36000"/>
        <a:lstStyle/>
        <a:p>
          <a:r>
            <a:rPr lang="en-GB" sz="1200"/>
            <a:t>Funding applications</a:t>
          </a:r>
        </a:p>
      </dgm:t>
    </dgm:pt>
    <dgm:pt modelId="{792B0585-DEB0-44EE-B6E9-D3C49572120A}" type="parTrans" cxnId="{F36E180B-DF2F-4636-83CD-48765F85BEB5}">
      <dgm:prSet/>
      <dgm:spPr/>
      <dgm:t>
        <a:bodyPr/>
        <a:lstStyle/>
        <a:p>
          <a:endParaRPr lang="en-GB"/>
        </a:p>
      </dgm:t>
    </dgm:pt>
    <dgm:pt modelId="{C314549B-4CF5-45E9-8CC5-D65FABD8D0D7}" type="sibTrans" cxnId="{F36E180B-DF2F-4636-83CD-48765F85BEB5}">
      <dgm:prSet/>
      <dgm:spPr/>
      <dgm:t>
        <a:bodyPr/>
        <a:lstStyle/>
        <a:p>
          <a:endParaRPr lang="en-GB"/>
        </a:p>
      </dgm:t>
    </dgm:pt>
    <dgm:pt modelId="{F314FA3A-8DD8-4D09-A97D-484A7B2DBEC0}">
      <dgm:prSet custT="1"/>
      <dgm:spPr/>
      <dgm:t>
        <a:bodyPr lIns="36000" rIns="36000"/>
        <a:lstStyle/>
        <a:p>
          <a:r>
            <a:rPr lang="en-GB" sz="1200"/>
            <a:t>Energy scans in new SMEs</a:t>
          </a:r>
        </a:p>
      </dgm:t>
    </dgm:pt>
    <dgm:pt modelId="{AFA12F5A-DEE3-4901-91DF-46377937B5D8}" type="parTrans" cxnId="{A7299F20-17AC-4883-A99E-6EB9F80B00D7}">
      <dgm:prSet/>
      <dgm:spPr/>
      <dgm:t>
        <a:bodyPr/>
        <a:lstStyle/>
        <a:p>
          <a:endParaRPr lang="en-GB"/>
        </a:p>
      </dgm:t>
    </dgm:pt>
    <dgm:pt modelId="{76321991-F4EF-45AF-A897-304BDFF7F7CB}" type="sibTrans" cxnId="{A7299F20-17AC-4883-A99E-6EB9F80B00D7}">
      <dgm:prSet/>
      <dgm:spPr/>
      <dgm:t>
        <a:bodyPr/>
        <a:lstStyle/>
        <a:p>
          <a:endParaRPr lang="en-GB"/>
        </a:p>
      </dgm:t>
    </dgm:pt>
    <dgm:pt modelId="{151D9AFF-3CEC-4A33-8874-5A42C95D1031}">
      <dgm:prSet phldrT="[Text]" custT="1"/>
      <dgm:spPr/>
      <dgm:t>
        <a:bodyPr lIns="36000" rIns="36000"/>
        <a:lstStyle/>
        <a:p>
          <a:r>
            <a:rPr lang="en-GB" sz="1200"/>
            <a:t>Attract more SMEs</a:t>
          </a:r>
        </a:p>
      </dgm:t>
    </dgm:pt>
    <dgm:pt modelId="{1B0701AC-3EA8-4AD4-9E1A-3849B817041E}" type="parTrans" cxnId="{99BFA4EE-E57A-4310-A70D-42E8E79D569D}">
      <dgm:prSet/>
      <dgm:spPr/>
      <dgm:t>
        <a:bodyPr/>
        <a:lstStyle/>
        <a:p>
          <a:endParaRPr lang="en-GB"/>
        </a:p>
      </dgm:t>
    </dgm:pt>
    <dgm:pt modelId="{3F5A4605-D1F8-4444-8196-42395F8B72CF}" type="sibTrans" cxnId="{99BFA4EE-E57A-4310-A70D-42E8E79D569D}">
      <dgm:prSet/>
      <dgm:spPr/>
      <dgm:t>
        <a:bodyPr/>
        <a:lstStyle/>
        <a:p>
          <a:endParaRPr lang="en-GB"/>
        </a:p>
      </dgm:t>
    </dgm:pt>
    <dgm:pt modelId="{8C000821-D54B-4692-8DB6-2B8EF47D4A6C}">
      <dgm:prSet custT="1"/>
      <dgm:spPr/>
      <dgm:t>
        <a:bodyPr lIns="36000" rIns="36000"/>
        <a:lstStyle/>
        <a:p>
          <a:r>
            <a:rPr lang="en-GB" sz="1200"/>
            <a:t>First measures in SMEs taken</a:t>
          </a:r>
        </a:p>
      </dgm:t>
    </dgm:pt>
    <dgm:pt modelId="{0A4009F6-C3E6-4FD5-9A35-0677CCBD5C4B}" type="parTrans" cxnId="{09E0F082-957F-4957-BE20-458A8CC6A204}">
      <dgm:prSet/>
      <dgm:spPr/>
      <dgm:t>
        <a:bodyPr/>
        <a:lstStyle/>
        <a:p>
          <a:endParaRPr lang="en-GB"/>
        </a:p>
      </dgm:t>
    </dgm:pt>
    <dgm:pt modelId="{E25F20DC-67B8-466E-9F7E-920E298B4D3B}" type="sibTrans" cxnId="{09E0F082-957F-4957-BE20-458A8CC6A204}">
      <dgm:prSet/>
      <dgm:spPr/>
      <dgm:t>
        <a:bodyPr/>
        <a:lstStyle/>
        <a:p>
          <a:endParaRPr lang="en-GB"/>
        </a:p>
      </dgm:t>
    </dgm:pt>
    <dgm:pt modelId="{FC7D49FF-F0C0-4CA9-900D-DD2AFC8C9738}" type="pres">
      <dgm:prSet presAssocID="{DB11120B-CB38-4CF3-B7D2-62EF99C0013F}" presName="Name0" presStyleCnt="0">
        <dgm:presLayoutVars>
          <dgm:dir/>
          <dgm:animLvl val="lvl"/>
          <dgm:resizeHandles val="exact"/>
        </dgm:presLayoutVars>
      </dgm:prSet>
      <dgm:spPr/>
    </dgm:pt>
    <dgm:pt modelId="{1B4088FA-DFE3-454F-9623-970E2938496E}" type="pres">
      <dgm:prSet presAssocID="{DB11120B-CB38-4CF3-B7D2-62EF99C0013F}" presName="tSp" presStyleCnt="0"/>
      <dgm:spPr/>
    </dgm:pt>
    <dgm:pt modelId="{4B9D79AB-2699-41EA-90BF-7C1C44124769}" type="pres">
      <dgm:prSet presAssocID="{DB11120B-CB38-4CF3-B7D2-62EF99C0013F}" presName="bSp" presStyleCnt="0"/>
      <dgm:spPr/>
    </dgm:pt>
    <dgm:pt modelId="{B10AA6D0-E416-447D-AB52-76B18DB8376B}" type="pres">
      <dgm:prSet presAssocID="{DB11120B-CB38-4CF3-B7D2-62EF99C0013F}" presName="process" presStyleCnt="0"/>
      <dgm:spPr/>
    </dgm:pt>
    <dgm:pt modelId="{DECD55A7-98F9-46A2-90FF-B58FE1795F88}" type="pres">
      <dgm:prSet presAssocID="{162E2C94-5B42-4289-8DAE-7D182D774721}" presName="composite1" presStyleCnt="0"/>
      <dgm:spPr/>
    </dgm:pt>
    <dgm:pt modelId="{0245F915-7E8D-4B5E-8D86-811A0848ED3E}" type="pres">
      <dgm:prSet presAssocID="{162E2C94-5B42-4289-8DAE-7D182D774721}" presName="dummyNode1" presStyleLbl="node1" presStyleIdx="0" presStyleCnt="4"/>
      <dgm:spPr/>
    </dgm:pt>
    <dgm:pt modelId="{95961B9F-E1D2-4811-AC97-38DB0ED26E2A}" type="pres">
      <dgm:prSet presAssocID="{162E2C94-5B42-4289-8DAE-7D182D774721}" presName="childNode1" presStyleLbl="bgAcc1" presStyleIdx="0" presStyleCnt="4" custScaleY="103492">
        <dgm:presLayoutVars>
          <dgm:bulletEnabled val="1"/>
        </dgm:presLayoutVars>
      </dgm:prSet>
      <dgm:spPr/>
    </dgm:pt>
    <dgm:pt modelId="{61245803-36CB-4977-8802-CD22D79533F7}" type="pres">
      <dgm:prSet presAssocID="{162E2C94-5B42-4289-8DAE-7D182D774721}" presName="childNode1tx" presStyleLbl="bgAcc1" presStyleIdx="0" presStyleCnt="4">
        <dgm:presLayoutVars>
          <dgm:bulletEnabled val="1"/>
        </dgm:presLayoutVars>
      </dgm:prSet>
      <dgm:spPr/>
    </dgm:pt>
    <dgm:pt modelId="{5FB4C556-9DEF-4C7D-8F7F-9612C6DD0362}" type="pres">
      <dgm:prSet presAssocID="{162E2C94-5B42-4289-8DAE-7D182D774721}" presName="parentNode1" presStyleLbl="node1" presStyleIdx="0" presStyleCnt="4">
        <dgm:presLayoutVars>
          <dgm:chMax val="1"/>
          <dgm:bulletEnabled val="1"/>
        </dgm:presLayoutVars>
      </dgm:prSet>
      <dgm:spPr/>
    </dgm:pt>
    <dgm:pt modelId="{4CEE6AA8-1A01-405A-85FD-9FCCB689A1DA}" type="pres">
      <dgm:prSet presAssocID="{162E2C94-5B42-4289-8DAE-7D182D774721}" presName="connSite1" presStyleCnt="0"/>
      <dgm:spPr/>
    </dgm:pt>
    <dgm:pt modelId="{7C4178B1-FE6B-4F51-AE22-1D134EEF8823}" type="pres">
      <dgm:prSet presAssocID="{EDF5C837-678D-484D-8F19-D8C49B8B5F63}" presName="Name9" presStyleLbl="sibTrans2D1" presStyleIdx="0" presStyleCnt="3"/>
      <dgm:spPr/>
    </dgm:pt>
    <dgm:pt modelId="{A6F132D0-6EB0-4C00-8F78-63495181FCDA}" type="pres">
      <dgm:prSet presAssocID="{28D51AF1-331E-46F9-8EFB-CA4A81809B86}" presName="composite2" presStyleCnt="0"/>
      <dgm:spPr/>
    </dgm:pt>
    <dgm:pt modelId="{F8DB985D-8515-465E-9F45-940D46FEF519}" type="pres">
      <dgm:prSet presAssocID="{28D51AF1-331E-46F9-8EFB-CA4A81809B86}" presName="dummyNode2" presStyleLbl="node1" presStyleIdx="0" presStyleCnt="4"/>
      <dgm:spPr/>
    </dgm:pt>
    <dgm:pt modelId="{0167474B-9F7A-4A94-A1CE-148462EAA754}" type="pres">
      <dgm:prSet presAssocID="{28D51AF1-331E-46F9-8EFB-CA4A81809B86}" presName="childNode2" presStyleLbl="bgAcc1" presStyleIdx="1" presStyleCnt="4">
        <dgm:presLayoutVars>
          <dgm:bulletEnabled val="1"/>
        </dgm:presLayoutVars>
      </dgm:prSet>
      <dgm:spPr/>
    </dgm:pt>
    <dgm:pt modelId="{458C8D59-659B-4A6D-B505-AC2FD404E5CF}" type="pres">
      <dgm:prSet presAssocID="{28D51AF1-331E-46F9-8EFB-CA4A81809B86}" presName="childNode2tx" presStyleLbl="bgAcc1" presStyleIdx="1" presStyleCnt="4">
        <dgm:presLayoutVars>
          <dgm:bulletEnabled val="1"/>
        </dgm:presLayoutVars>
      </dgm:prSet>
      <dgm:spPr/>
    </dgm:pt>
    <dgm:pt modelId="{C90157D7-0848-49B8-90E1-580C9DC7016F}" type="pres">
      <dgm:prSet presAssocID="{28D51AF1-331E-46F9-8EFB-CA4A81809B86}" presName="parentNode2" presStyleLbl="node1" presStyleIdx="1" presStyleCnt="4">
        <dgm:presLayoutVars>
          <dgm:chMax val="0"/>
          <dgm:bulletEnabled val="1"/>
        </dgm:presLayoutVars>
      </dgm:prSet>
      <dgm:spPr/>
    </dgm:pt>
    <dgm:pt modelId="{A800F608-49FE-4E68-9049-82B4F82E3EA5}" type="pres">
      <dgm:prSet presAssocID="{28D51AF1-331E-46F9-8EFB-CA4A81809B86}" presName="connSite2" presStyleCnt="0"/>
      <dgm:spPr/>
    </dgm:pt>
    <dgm:pt modelId="{F6E8CAB9-5EAF-4BD1-960F-3DCF682EB4C3}" type="pres">
      <dgm:prSet presAssocID="{875C8DD5-7093-4541-9B65-6C4CC0088D83}" presName="Name18" presStyleLbl="sibTrans2D1" presStyleIdx="1" presStyleCnt="3"/>
      <dgm:spPr/>
    </dgm:pt>
    <dgm:pt modelId="{FB411EDB-30E5-4617-8B87-157C21377A6B}" type="pres">
      <dgm:prSet presAssocID="{E92659D4-8AE5-4FAD-B391-3331F0C44940}" presName="composite1" presStyleCnt="0"/>
      <dgm:spPr/>
    </dgm:pt>
    <dgm:pt modelId="{9B944A24-576A-4D0D-B172-F901C614C644}" type="pres">
      <dgm:prSet presAssocID="{E92659D4-8AE5-4FAD-B391-3331F0C44940}" presName="dummyNode1" presStyleLbl="node1" presStyleIdx="1" presStyleCnt="4"/>
      <dgm:spPr/>
    </dgm:pt>
    <dgm:pt modelId="{680324CF-7FAD-4237-9A51-FBB3538B8D99}" type="pres">
      <dgm:prSet presAssocID="{E92659D4-8AE5-4FAD-B391-3331F0C44940}" presName="childNode1" presStyleLbl="bgAcc1" presStyleIdx="2" presStyleCnt="4">
        <dgm:presLayoutVars>
          <dgm:bulletEnabled val="1"/>
        </dgm:presLayoutVars>
      </dgm:prSet>
      <dgm:spPr/>
    </dgm:pt>
    <dgm:pt modelId="{C5DF5183-55D1-4822-8515-810A99F6F0A8}" type="pres">
      <dgm:prSet presAssocID="{E92659D4-8AE5-4FAD-B391-3331F0C44940}" presName="childNode1tx" presStyleLbl="bgAcc1" presStyleIdx="2" presStyleCnt="4">
        <dgm:presLayoutVars>
          <dgm:bulletEnabled val="1"/>
        </dgm:presLayoutVars>
      </dgm:prSet>
      <dgm:spPr/>
    </dgm:pt>
    <dgm:pt modelId="{01D265F3-BC61-49C7-89C0-E04FFF1334EE}" type="pres">
      <dgm:prSet presAssocID="{E92659D4-8AE5-4FAD-B391-3331F0C44940}" presName="parentNode1" presStyleLbl="node1" presStyleIdx="2" presStyleCnt="4">
        <dgm:presLayoutVars>
          <dgm:chMax val="1"/>
          <dgm:bulletEnabled val="1"/>
        </dgm:presLayoutVars>
      </dgm:prSet>
      <dgm:spPr/>
    </dgm:pt>
    <dgm:pt modelId="{BACC4BF3-0902-44C6-A6B3-F45AB6AAA500}" type="pres">
      <dgm:prSet presAssocID="{E92659D4-8AE5-4FAD-B391-3331F0C44940}" presName="connSite1" presStyleCnt="0"/>
      <dgm:spPr/>
    </dgm:pt>
    <dgm:pt modelId="{D627B4A9-094A-454D-9C6D-A9139E051921}" type="pres">
      <dgm:prSet presAssocID="{7687A33D-8D93-4100-935B-4EC238C65115}" presName="Name9" presStyleLbl="sibTrans2D1" presStyleIdx="2" presStyleCnt="3"/>
      <dgm:spPr/>
    </dgm:pt>
    <dgm:pt modelId="{32AEE85E-9ACF-44E1-9202-3CFCEC969902}" type="pres">
      <dgm:prSet presAssocID="{876AD584-C07F-418C-9737-3FE040067890}" presName="composite2" presStyleCnt="0"/>
      <dgm:spPr/>
    </dgm:pt>
    <dgm:pt modelId="{91E7CB03-2E80-47CB-B51C-1621BEE6423F}" type="pres">
      <dgm:prSet presAssocID="{876AD584-C07F-418C-9737-3FE040067890}" presName="dummyNode2" presStyleLbl="node1" presStyleIdx="2" presStyleCnt="4"/>
      <dgm:spPr/>
    </dgm:pt>
    <dgm:pt modelId="{292131F7-449C-4041-9F20-134414F8F741}" type="pres">
      <dgm:prSet presAssocID="{876AD584-C07F-418C-9737-3FE040067890}" presName="childNode2" presStyleLbl="bgAcc1" presStyleIdx="3" presStyleCnt="4">
        <dgm:presLayoutVars>
          <dgm:bulletEnabled val="1"/>
        </dgm:presLayoutVars>
      </dgm:prSet>
      <dgm:spPr/>
    </dgm:pt>
    <dgm:pt modelId="{5C48F8AE-46B2-46A2-A2D7-38DCFA6D9479}" type="pres">
      <dgm:prSet presAssocID="{876AD584-C07F-418C-9737-3FE040067890}" presName="childNode2tx" presStyleLbl="bgAcc1" presStyleIdx="3" presStyleCnt="4">
        <dgm:presLayoutVars>
          <dgm:bulletEnabled val="1"/>
        </dgm:presLayoutVars>
      </dgm:prSet>
      <dgm:spPr/>
    </dgm:pt>
    <dgm:pt modelId="{B359FC3B-2054-4EFF-A308-355C4CB7DFB5}" type="pres">
      <dgm:prSet presAssocID="{876AD584-C07F-418C-9737-3FE040067890}" presName="parentNode2" presStyleLbl="node1" presStyleIdx="3" presStyleCnt="4">
        <dgm:presLayoutVars>
          <dgm:chMax val="0"/>
          <dgm:bulletEnabled val="1"/>
        </dgm:presLayoutVars>
      </dgm:prSet>
      <dgm:spPr/>
    </dgm:pt>
    <dgm:pt modelId="{D94F0B06-B3C0-4ED1-B7C4-93252C913BC0}" type="pres">
      <dgm:prSet presAssocID="{876AD584-C07F-418C-9737-3FE040067890}" presName="connSite2" presStyleCnt="0"/>
      <dgm:spPr/>
    </dgm:pt>
  </dgm:ptLst>
  <dgm:cxnLst>
    <dgm:cxn modelId="{F36E180B-DF2F-4636-83CD-48765F85BEB5}" srcId="{876AD584-C07F-418C-9737-3FE040067890}" destId="{E46EED4D-A91A-4673-B52A-E798287E665B}" srcOrd="1" destOrd="0" parTransId="{792B0585-DEB0-44EE-B6E9-D3C49572120A}" sibTransId="{C314549B-4CF5-45E9-8CC5-D65FABD8D0D7}"/>
    <dgm:cxn modelId="{3A579711-1C1C-4A99-A4E9-1B9486BF7134}" type="presOf" srcId="{89AC7B24-0D6D-44F5-B972-47626D1A9E44}" destId="{C5DF5183-55D1-4822-8515-810A99F6F0A8}" srcOrd="1" destOrd="0" presId="urn:microsoft.com/office/officeart/2005/8/layout/hProcess4"/>
    <dgm:cxn modelId="{A7299F20-17AC-4883-A99E-6EB9F80B00D7}" srcId="{876AD584-C07F-418C-9737-3FE040067890}" destId="{F314FA3A-8DD8-4D09-A97D-484A7B2DBEC0}" srcOrd="2" destOrd="0" parTransId="{AFA12F5A-DEE3-4901-91DF-46377937B5D8}" sibTransId="{76321991-F4EF-45AF-A897-304BDFF7F7CB}"/>
    <dgm:cxn modelId="{0048E422-B147-4D37-8F22-2A18A54C44A7}" type="presOf" srcId="{8A4199E2-C1E2-4D89-8FA8-086D173BD792}" destId="{0167474B-9F7A-4A94-A1CE-148462EAA754}" srcOrd="0" destOrd="0" presId="urn:microsoft.com/office/officeart/2005/8/layout/hProcess4"/>
    <dgm:cxn modelId="{F5603C2A-D800-4E65-9F10-D20846075A0C}" type="presOf" srcId="{E92659D4-8AE5-4FAD-B391-3331F0C44940}" destId="{01D265F3-BC61-49C7-89C0-E04FFF1334EE}" srcOrd="0" destOrd="0" presId="urn:microsoft.com/office/officeart/2005/8/layout/hProcess4"/>
    <dgm:cxn modelId="{CC82432A-2C84-466E-951F-5E757FADFB6C}" type="presOf" srcId="{51D8BB5E-802D-4356-9814-FB6E06F36DE9}" destId="{C5DF5183-55D1-4822-8515-810A99F6F0A8}" srcOrd="1" destOrd="1" presId="urn:microsoft.com/office/officeart/2005/8/layout/hProcess4"/>
    <dgm:cxn modelId="{57058A2B-FE39-4F4F-A349-F7D22FA0E847}" srcId="{28D51AF1-331E-46F9-8EFB-CA4A81809B86}" destId="{05304121-4541-400E-B336-D9F8365C364A}" srcOrd="1" destOrd="0" parTransId="{CBF0E456-7034-4F1B-8659-C45B0653053A}" sibTransId="{8CE58C7D-53AC-400F-AD46-7F4E967CCFC4}"/>
    <dgm:cxn modelId="{40AFC02C-5D28-4EF5-A853-FABE0AE3CCE4}" type="presOf" srcId="{5883B9F5-33C1-45C2-8D46-936FD058A657}" destId="{95961B9F-E1D2-4811-AC97-38DB0ED26E2A}" srcOrd="0" destOrd="0" presId="urn:microsoft.com/office/officeart/2005/8/layout/hProcess4"/>
    <dgm:cxn modelId="{E08AD22C-C646-4A87-ACCE-3A2579A7FD99}" type="presOf" srcId="{162E2C94-5B42-4289-8DAE-7D182D774721}" destId="{5FB4C556-9DEF-4C7D-8F7F-9612C6DD0362}" srcOrd="0" destOrd="0" presId="urn:microsoft.com/office/officeart/2005/8/layout/hProcess4"/>
    <dgm:cxn modelId="{FC30042E-BA1D-4FC4-82BC-9D1757D1F643}" type="presOf" srcId="{89AC7B24-0D6D-44F5-B972-47626D1A9E44}" destId="{680324CF-7FAD-4237-9A51-FBB3538B8D99}" srcOrd="0" destOrd="0" presId="urn:microsoft.com/office/officeart/2005/8/layout/hProcess4"/>
    <dgm:cxn modelId="{8D8D722E-0AC5-42AC-960C-18D72BD23D9F}" srcId="{E92659D4-8AE5-4FAD-B391-3331F0C44940}" destId="{89AC7B24-0D6D-44F5-B972-47626D1A9E44}" srcOrd="0" destOrd="0" parTransId="{757B35C6-54B8-4079-83A5-48EC146A83E2}" sibTransId="{D3B7B09C-8097-4620-AE23-79951438A46F}"/>
    <dgm:cxn modelId="{BE1C355C-2B9A-485F-B0A0-7C32677C43C7}" srcId="{162E2C94-5B42-4289-8DAE-7D182D774721}" destId="{5883B9F5-33C1-45C2-8D46-936FD058A657}" srcOrd="0" destOrd="0" parTransId="{AFE16606-E5F7-4BAA-ADB6-3ACCA172ABDE}" sibTransId="{433E4BC2-DB94-45A8-BF1A-08A6D5885416}"/>
    <dgm:cxn modelId="{BCC46560-2503-4DB1-AB99-E898EC5A6AAA}" type="presOf" srcId="{8A4199E2-C1E2-4D89-8FA8-086D173BD792}" destId="{458C8D59-659B-4A6D-B505-AC2FD404E5CF}" srcOrd="1" destOrd="0" presId="urn:microsoft.com/office/officeart/2005/8/layout/hProcess4"/>
    <dgm:cxn modelId="{DA59B541-E540-4DAC-B55D-32DE32DEFF0D}" type="presOf" srcId="{5883B9F5-33C1-45C2-8D46-936FD058A657}" destId="{61245803-36CB-4977-8802-CD22D79533F7}" srcOrd="1" destOrd="0" presId="urn:microsoft.com/office/officeart/2005/8/layout/hProcess4"/>
    <dgm:cxn modelId="{4C91DD62-85C1-4D96-8A84-726026F0F5E5}" type="presOf" srcId="{E295E9D1-472F-47CF-9610-9B8582C19894}" destId="{5C48F8AE-46B2-46A2-A2D7-38DCFA6D9479}" srcOrd="1" destOrd="0" presId="urn:microsoft.com/office/officeart/2005/8/layout/hProcess4"/>
    <dgm:cxn modelId="{C6BE034B-AE67-4DB9-8498-293059EFBC11}" type="presOf" srcId="{05304121-4541-400E-B336-D9F8365C364A}" destId="{0167474B-9F7A-4A94-A1CE-148462EAA754}" srcOrd="0" destOrd="1" presId="urn:microsoft.com/office/officeart/2005/8/layout/hProcess4"/>
    <dgm:cxn modelId="{642D1F6B-656E-4B8B-8B8D-EA6B1FB0329F}" type="presOf" srcId="{97CFFF13-F229-4270-92FC-04F918633781}" destId="{0167474B-9F7A-4A94-A1CE-148462EAA754}" srcOrd="0" destOrd="2" presId="urn:microsoft.com/office/officeart/2005/8/layout/hProcess4"/>
    <dgm:cxn modelId="{F703464B-8908-4980-8D45-9946A31FED27}" srcId="{DB11120B-CB38-4CF3-B7D2-62EF99C0013F}" destId="{876AD584-C07F-418C-9737-3FE040067890}" srcOrd="3" destOrd="0" parTransId="{AD4331C4-65EA-41D4-AE66-7C86E3C357EC}" sibTransId="{1D538980-A928-4A0A-AF0F-893FBDECBBA8}"/>
    <dgm:cxn modelId="{39E31C6C-20C3-4D15-8F10-07A230303AE5}" type="presOf" srcId="{EDF5C837-678D-484D-8F19-D8C49B8B5F63}" destId="{7C4178B1-FE6B-4F51-AE22-1D134EEF8823}" srcOrd="0" destOrd="0" presId="urn:microsoft.com/office/officeart/2005/8/layout/hProcess4"/>
    <dgm:cxn modelId="{21374A6C-6141-446C-BF3E-C77E9D76C4C5}" srcId="{E92659D4-8AE5-4FAD-B391-3331F0C44940}" destId="{51D8BB5E-802D-4356-9814-FB6E06F36DE9}" srcOrd="1" destOrd="0" parTransId="{CE6442A7-52F0-42C7-A0ED-9ED02D77FAD2}" sibTransId="{3AE72020-10FC-4668-9A83-29CAAB669533}"/>
    <dgm:cxn modelId="{4004EC4C-F61D-4E75-B97E-DFCB625CA69B}" type="presOf" srcId="{4CCE0D66-13CB-47F1-824B-6204AFDD2799}" destId="{5C48F8AE-46B2-46A2-A2D7-38DCFA6D9479}" srcOrd="1" destOrd="4" presId="urn:microsoft.com/office/officeart/2005/8/layout/hProcess4"/>
    <dgm:cxn modelId="{D3625B6F-EF31-49DD-BCDB-C6B58B808D07}" type="presOf" srcId="{6A5E5361-E218-4A56-913C-CFB9D8A84C1F}" destId="{292131F7-449C-4041-9F20-134414F8F741}" srcOrd="0" destOrd="5" presId="urn:microsoft.com/office/officeart/2005/8/layout/hProcess4"/>
    <dgm:cxn modelId="{4FA8D76F-1F1D-492E-95B2-5B02C3239619}" type="presOf" srcId="{F314FA3A-8DD8-4D09-A97D-484A7B2DBEC0}" destId="{292131F7-449C-4041-9F20-134414F8F741}" srcOrd="0" destOrd="2" presId="urn:microsoft.com/office/officeart/2005/8/layout/hProcess4"/>
    <dgm:cxn modelId="{FBD58F70-A19C-45C4-97DF-2033154BADA4}" srcId="{876AD584-C07F-418C-9737-3FE040067890}" destId="{4CCE0D66-13CB-47F1-824B-6204AFDD2799}" srcOrd="4" destOrd="0" parTransId="{6788B1B6-EB40-44F6-8A36-B602F2250C2F}" sibTransId="{15483E1C-7222-4471-8A95-860A6033923A}"/>
    <dgm:cxn modelId="{654E1751-3226-47AE-A88D-82DF1591C8C5}" type="presOf" srcId="{6A5E5361-E218-4A56-913C-CFB9D8A84C1F}" destId="{5C48F8AE-46B2-46A2-A2D7-38DCFA6D9479}" srcOrd="1" destOrd="5" presId="urn:microsoft.com/office/officeart/2005/8/layout/hProcess4"/>
    <dgm:cxn modelId="{945EB873-257C-4C89-BF96-5630282D8C05}" srcId="{E92659D4-8AE5-4FAD-B391-3331F0C44940}" destId="{FC13CF1E-C058-4EDD-A915-DAB7D7F95E7E}" srcOrd="2" destOrd="0" parTransId="{5FA1D017-CB36-4B64-B1ED-4EB69E15B501}" sibTransId="{DEBF1731-E60E-4441-BBDC-460EDBB24C68}"/>
    <dgm:cxn modelId="{D1A31B77-C973-48F1-81EA-E9BA885A70FF}" srcId="{28D51AF1-331E-46F9-8EFB-CA4A81809B86}" destId="{97CFFF13-F229-4270-92FC-04F918633781}" srcOrd="2" destOrd="0" parTransId="{B303B01E-5421-49B3-8591-4A1CF8306F4A}" sibTransId="{C20A3CFE-C136-409D-8286-CF713AB79FB3}"/>
    <dgm:cxn modelId="{FF9A1D78-A6B9-46E4-A316-AD225053FEDA}" type="presOf" srcId="{8C000821-D54B-4692-8DB6-2B8EF47D4A6C}" destId="{5C48F8AE-46B2-46A2-A2D7-38DCFA6D9479}" srcOrd="1" destOrd="3" presId="urn:microsoft.com/office/officeart/2005/8/layout/hProcess4"/>
    <dgm:cxn modelId="{BB50DB7D-9167-4B45-94A4-028EF280D504}" type="presOf" srcId="{FC13CF1E-C058-4EDD-A915-DAB7D7F95E7E}" destId="{680324CF-7FAD-4237-9A51-FBB3538B8D99}" srcOrd="0" destOrd="2" presId="urn:microsoft.com/office/officeart/2005/8/layout/hProcess4"/>
    <dgm:cxn modelId="{2EDDB17E-D308-4E16-AB97-6A44133F2C4E}" type="presOf" srcId="{67718405-B4C7-407D-8789-FBE2724D3EF3}" destId="{61245803-36CB-4977-8802-CD22D79533F7}" srcOrd="1" destOrd="1" presId="urn:microsoft.com/office/officeart/2005/8/layout/hProcess4"/>
    <dgm:cxn modelId="{09E0F082-957F-4957-BE20-458A8CC6A204}" srcId="{876AD584-C07F-418C-9737-3FE040067890}" destId="{8C000821-D54B-4692-8DB6-2B8EF47D4A6C}" srcOrd="3" destOrd="0" parTransId="{0A4009F6-C3E6-4FD5-9A35-0677CCBD5C4B}" sibTransId="{E25F20DC-67B8-466E-9F7E-920E298B4D3B}"/>
    <dgm:cxn modelId="{CC0EA985-616A-4FC2-A1D1-CF40F16E51BC}" type="presOf" srcId="{05304121-4541-400E-B336-D9F8365C364A}" destId="{458C8D59-659B-4A6D-B505-AC2FD404E5CF}" srcOrd="1" destOrd="1" presId="urn:microsoft.com/office/officeart/2005/8/layout/hProcess4"/>
    <dgm:cxn modelId="{1FB7718D-1C26-44AC-B257-2B4C0145E466}" type="presOf" srcId="{876AD584-C07F-418C-9737-3FE040067890}" destId="{B359FC3B-2054-4EFF-A308-355C4CB7DFB5}" srcOrd="0" destOrd="0" presId="urn:microsoft.com/office/officeart/2005/8/layout/hProcess4"/>
    <dgm:cxn modelId="{AEEC768F-7341-4C38-A336-39FAB1A631C3}" srcId="{DB11120B-CB38-4CF3-B7D2-62EF99C0013F}" destId="{28D51AF1-331E-46F9-8EFB-CA4A81809B86}" srcOrd="1" destOrd="0" parTransId="{8E23C30F-A6DB-4277-8784-B73EAA2885E6}" sibTransId="{875C8DD5-7093-4541-9B65-6C4CC0088D83}"/>
    <dgm:cxn modelId="{D769EF95-65C4-49FA-85ED-0BE8B79315A4}" type="presOf" srcId="{8C000821-D54B-4692-8DB6-2B8EF47D4A6C}" destId="{292131F7-449C-4041-9F20-134414F8F741}" srcOrd="0" destOrd="3" presId="urn:microsoft.com/office/officeart/2005/8/layout/hProcess4"/>
    <dgm:cxn modelId="{050E7F97-C6CC-4ED5-8438-A577CDAFDDD4}" type="presOf" srcId="{875C8DD5-7093-4541-9B65-6C4CC0088D83}" destId="{F6E8CAB9-5EAF-4BD1-960F-3DCF682EB4C3}" srcOrd="0" destOrd="0" presId="urn:microsoft.com/office/officeart/2005/8/layout/hProcess4"/>
    <dgm:cxn modelId="{E7938399-FC0D-433B-8736-576F7F926AD5}" type="presOf" srcId="{4CCE0D66-13CB-47F1-824B-6204AFDD2799}" destId="{292131F7-449C-4041-9F20-134414F8F741}" srcOrd="0" destOrd="4" presId="urn:microsoft.com/office/officeart/2005/8/layout/hProcess4"/>
    <dgm:cxn modelId="{FD988699-435F-4CAA-9284-C8715376E3A3}" srcId="{28D51AF1-331E-46F9-8EFB-CA4A81809B86}" destId="{8A4199E2-C1E2-4D89-8FA8-086D173BD792}" srcOrd="0" destOrd="0" parTransId="{C924985C-ADC4-498E-86E8-9A94D39C5DE3}" sibTransId="{2D624BD6-6040-4743-817A-7DCEFAC8A5A5}"/>
    <dgm:cxn modelId="{4CD64F9C-DE83-440D-9D86-BA80B0F0926C}" type="presOf" srcId="{7687A33D-8D93-4100-935B-4EC238C65115}" destId="{D627B4A9-094A-454D-9C6D-A9139E051921}" srcOrd="0" destOrd="0" presId="urn:microsoft.com/office/officeart/2005/8/layout/hProcess4"/>
    <dgm:cxn modelId="{5E0CB4A6-075C-442F-AC81-35AFDEEF503E}" type="presOf" srcId="{151D9AFF-3CEC-4A33-8874-5A42C95D1031}" destId="{680324CF-7FAD-4237-9A51-FBB3538B8D99}" srcOrd="0" destOrd="3" presId="urn:microsoft.com/office/officeart/2005/8/layout/hProcess4"/>
    <dgm:cxn modelId="{709052A7-2F93-407F-A71B-0EC351FB670F}" type="presOf" srcId="{151D9AFF-3CEC-4A33-8874-5A42C95D1031}" destId="{C5DF5183-55D1-4822-8515-810A99F6F0A8}" srcOrd="1" destOrd="3" presId="urn:microsoft.com/office/officeart/2005/8/layout/hProcess4"/>
    <dgm:cxn modelId="{0ACA94B0-8DE4-4270-86C7-3D3EACBF98D2}" type="presOf" srcId="{E295E9D1-472F-47CF-9610-9B8582C19894}" destId="{292131F7-449C-4041-9F20-134414F8F741}" srcOrd="0" destOrd="0" presId="urn:microsoft.com/office/officeart/2005/8/layout/hProcess4"/>
    <dgm:cxn modelId="{2148CEB1-98A2-4E02-A82D-D28C6C4D0E1B}" type="presOf" srcId="{97CFFF13-F229-4270-92FC-04F918633781}" destId="{458C8D59-659B-4A6D-B505-AC2FD404E5CF}" srcOrd="1" destOrd="2" presId="urn:microsoft.com/office/officeart/2005/8/layout/hProcess4"/>
    <dgm:cxn modelId="{836764B6-B398-4CD1-AE65-377C98ADA989}" type="presOf" srcId="{51D8BB5E-802D-4356-9814-FB6E06F36DE9}" destId="{680324CF-7FAD-4237-9A51-FBB3538B8D99}" srcOrd="0" destOrd="1" presId="urn:microsoft.com/office/officeart/2005/8/layout/hProcess4"/>
    <dgm:cxn modelId="{008DF9BB-3148-4CCB-82F7-63D3401551DA}" type="presOf" srcId="{F314FA3A-8DD8-4D09-A97D-484A7B2DBEC0}" destId="{5C48F8AE-46B2-46A2-A2D7-38DCFA6D9479}" srcOrd="1" destOrd="2" presId="urn:microsoft.com/office/officeart/2005/8/layout/hProcess4"/>
    <dgm:cxn modelId="{3762C6BE-912B-4DAE-8CD7-3223F4FB70CE}" type="presOf" srcId="{28D51AF1-331E-46F9-8EFB-CA4A81809B86}" destId="{C90157D7-0848-49B8-90E1-580C9DC7016F}" srcOrd="0" destOrd="0" presId="urn:microsoft.com/office/officeart/2005/8/layout/hProcess4"/>
    <dgm:cxn modelId="{99291FC8-C5E0-40CA-9583-40BAA33B9214}" srcId="{876AD584-C07F-418C-9737-3FE040067890}" destId="{E295E9D1-472F-47CF-9610-9B8582C19894}" srcOrd="0" destOrd="0" parTransId="{447E909C-5CC9-43E4-84AA-987F8E6C4738}" sibTransId="{A5EAEC32-B09B-4239-A86F-CB02492929EE}"/>
    <dgm:cxn modelId="{09132ACF-7E2B-41C0-8AC5-4EDCFCD6107A}" srcId="{876AD584-C07F-418C-9737-3FE040067890}" destId="{6A5E5361-E218-4A56-913C-CFB9D8A84C1F}" srcOrd="5" destOrd="0" parTransId="{EC19268D-EFB3-4293-998B-1590C629363B}" sibTransId="{8188BEF9-1F66-42CA-9C1A-A6F63B8BE03D}"/>
    <dgm:cxn modelId="{BA0CF3D4-B844-4BFF-90C5-EE2447C3AF72}" type="presOf" srcId="{E46EED4D-A91A-4673-B52A-E798287E665B}" destId="{292131F7-449C-4041-9F20-134414F8F741}" srcOrd="0" destOrd="1" presId="urn:microsoft.com/office/officeart/2005/8/layout/hProcess4"/>
    <dgm:cxn modelId="{D06B0CD5-BEEC-4455-BE43-00C1588C62E7}" srcId="{162E2C94-5B42-4289-8DAE-7D182D774721}" destId="{67718405-B4C7-407D-8789-FBE2724D3EF3}" srcOrd="1" destOrd="0" parTransId="{E13B715F-A7BF-4D16-8F3C-49F396D6A631}" sibTransId="{DD870F03-00B6-439E-8591-B7B3C0723438}"/>
    <dgm:cxn modelId="{C708AAE1-1BE0-42C7-9E7B-684B99A81EC6}" type="presOf" srcId="{E46EED4D-A91A-4673-B52A-E798287E665B}" destId="{5C48F8AE-46B2-46A2-A2D7-38DCFA6D9479}" srcOrd="1" destOrd="1" presId="urn:microsoft.com/office/officeart/2005/8/layout/hProcess4"/>
    <dgm:cxn modelId="{2C9C48E5-1E27-47C8-A1E9-77A665CF2C75}" srcId="{DB11120B-CB38-4CF3-B7D2-62EF99C0013F}" destId="{E92659D4-8AE5-4FAD-B391-3331F0C44940}" srcOrd="2" destOrd="0" parTransId="{1BBE48CF-878D-465E-A746-1B79EB80C865}" sibTransId="{7687A33D-8D93-4100-935B-4EC238C65115}"/>
    <dgm:cxn modelId="{61AF71E6-35E6-472E-97B0-BAB764B29357}" type="presOf" srcId="{FC13CF1E-C058-4EDD-A915-DAB7D7F95E7E}" destId="{C5DF5183-55D1-4822-8515-810A99F6F0A8}" srcOrd="1" destOrd="2" presId="urn:microsoft.com/office/officeart/2005/8/layout/hProcess4"/>
    <dgm:cxn modelId="{425715E9-FB5B-4650-A533-FF9DEEEDC923}" type="presOf" srcId="{67718405-B4C7-407D-8789-FBE2724D3EF3}" destId="{95961B9F-E1D2-4811-AC97-38DB0ED26E2A}" srcOrd="0" destOrd="1" presId="urn:microsoft.com/office/officeart/2005/8/layout/hProcess4"/>
    <dgm:cxn modelId="{99BFA4EE-E57A-4310-A70D-42E8E79D569D}" srcId="{E92659D4-8AE5-4FAD-B391-3331F0C44940}" destId="{151D9AFF-3CEC-4A33-8874-5A42C95D1031}" srcOrd="3" destOrd="0" parTransId="{1B0701AC-3EA8-4AD4-9E1A-3849B817041E}" sibTransId="{3F5A4605-D1F8-4444-8196-42395F8B72CF}"/>
    <dgm:cxn modelId="{9539BDF0-B36B-4AD7-91D8-9313E5BA34FA}" srcId="{DB11120B-CB38-4CF3-B7D2-62EF99C0013F}" destId="{162E2C94-5B42-4289-8DAE-7D182D774721}" srcOrd="0" destOrd="0" parTransId="{8D68FB1E-251F-4B7A-9A89-61B924EDF68C}" sibTransId="{EDF5C837-678D-484D-8F19-D8C49B8B5F63}"/>
    <dgm:cxn modelId="{E325E9F7-2B36-421E-9BD0-4F013BE5FB44}" type="presOf" srcId="{DB11120B-CB38-4CF3-B7D2-62EF99C0013F}" destId="{FC7D49FF-F0C0-4CA9-900D-DD2AFC8C9738}" srcOrd="0" destOrd="0" presId="urn:microsoft.com/office/officeart/2005/8/layout/hProcess4"/>
    <dgm:cxn modelId="{33D04613-7EC8-4586-978C-5A58649EF9A0}" type="presParOf" srcId="{FC7D49FF-F0C0-4CA9-900D-DD2AFC8C9738}" destId="{1B4088FA-DFE3-454F-9623-970E2938496E}" srcOrd="0" destOrd="0" presId="urn:microsoft.com/office/officeart/2005/8/layout/hProcess4"/>
    <dgm:cxn modelId="{A2A6BFC2-0071-4C56-A4A6-A2778DEDE236}" type="presParOf" srcId="{FC7D49FF-F0C0-4CA9-900D-DD2AFC8C9738}" destId="{4B9D79AB-2699-41EA-90BF-7C1C44124769}" srcOrd="1" destOrd="0" presId="urn:microsoft.com/office/officeart/2005/8/layout/hProcess4"/>
    <dgm:cxn modelId="{FAFB0D8A-2AA5-44B6-9B1E-C9FBAB696422}" type="presParOf" srcId="{FC7D49FF-F0C0-4CA9-900D-DD2AFC8C9738}" destId="{B10AA6D0-E416-447D-AB52-76B18DB8376B}" srcOrd="2" destOrd="0" presId="urn:microsoft.com/office/officeart/2005/8/layout/hProcess4"/>
    <dgm:cxn modelId="{01C30151-8743-4CDA-BE3D-5B91DD761777}" type="presParOf" srcId="{B10AA6D0-E416-447D-AB52-76B18DB8376B}" destId="{DECD55A7-98F9-46A2-90FF-B58FE1795F88}" srcOrd="0" destOrd="0" presId="urn:microsoft.com/office/officeart/2005/8/layout/hProcess4"/>
    <dgm:cxn modelId="{0C52F3DB-BA08-468C-9653-41E2ECBF169E}" type="presParOf" srcId="{DECD55A7-98F9-46A2-90FF-B58FE1795F88}" destId="{0245F915-7E8D-4B5E-8D86-811A0848ED3E}" srcOrd="0" destOrd="0" presId="urn:microsoft.com/office/officeart/2005/8/layout/hProcess4"/>
    <dgm:cxn modelId="{E550D657-999E-4539-BED1-ABF13A42D144}" type="presParOf" srcId="{DECD55A7-98F9-46A2-90FF-B58FE1795F88}" destId="{95961B9F-E1D2-4811-AC97-38DB0ED26E2A}" srcOrd="1" destOrd="0" presId="urn:microsoft.com/office/officeart/2005/8/layout/hProcess4"/>
    <dgm:cxn modelId="{F308381E-B92D-4102-A643-64989A78E3FD}" type="presParOf" srcId="{DECD55A7-98F9-46A2-90FF-B58FE1795F88}" destId="{61245803-36CB-4977-8802-CD22D79533F7}" srcOrd="2" destOrd="0" presId="urn:microsoft.com/office/officeart/2005/8/layout/hProcess4"/>
    <dgm:cxn modelId="{7AA5067A-2687-4737-8F11-7F7F32226F6F}" type="presParOf" srcId="{DECD55A7-98F9-46A2-90FF-B58FE1795F88}" destId="{5FB4C556-9DEF-4C7D-8F7F-9612C6DD0362}" srcOrd="3" destOrd="0" presId="urn:microsoft.com/office/officeart/2005/8/layout/hProcess4"/>
    <dgm:cxn modelId="{0FC725F7-34AD-4A18-933F-6316632F7791}" type="presParOf" srcId="{DECD55A7-98F9-46A2-90FF-B58FE1795F88}" destId="{4CEE6AA8-1A01-405A-85FD-9FCCB689A1DA}" srcOrd="4" destOrd="0" presId="urn:microsoft.com/office/officeart/2005/8/layout/hProcess4"/>
    <dgm:cxn modelId="{8FB1829E-6C0C-40D7-BD26-D86F59BB1B6C}" type="presParOf" srcId="{B10AA6D0-E416-447D-AB52-76B18DB8376B}" destId="{7C4178B1-FE6B-4F51-AE22-1D134EEF8823}" srcOrd="1" destOrd="0" presId="urn:microsoft.com/office/officeart/2005/8/layout/hProcess4"/>
    <dgm:cxn modelId="{713293E3-F389-4611-A554-0BFACEFFE32F}" type="presParOf" srcId="{B10AA6D0-E416-447D-AB52-76B18DB8376B}" destId="{A6F132D0-6EB0-4C00-8F78-63495181FCDA}" srcOrd="2" destOrd="0" presId="urn:microsoft.com/office/officeart/2005/8/layout/hProcess4"/>
    <dgm:cxn modelId="{B1B50C2F-4C0B-4322-9B6A-D096571E49A3}" type="presParOf" srcId="{A6F132D0-6EB0-4C00-8F78-63495181FCDA}" destId="{F8DB985D-8515-465E-9F45-940D46FEF519}" srcOrd="0" destOrd="0" presId="urn:microsoft.com/office/officeart/2005/8/layout/hProcess4"/>
    <dgm:cxn modelId="{DEDA00F9-5A47-49A4-9435-7873AE997997}" type="presParOf" srcId="{A6F132D0-6EB0-4C00-8F78-63495181FCDA}" destId="{0167474B-9F7A-4A94-A1CE-148462EAA754}" srcOrd="1" destOrd="0" presId="urn:microsoft.com/office/officeart/2005/8/layout/hProcess4"/>
    <dgm:cxn modelId="{B495D3BD-1905-419E-A1E5-392BA0418430}" type="presParOf" srcId="{A6F132D0-6EB0-4C00-8F78-63495181FCDA}" destId="{458C8D59-659B-4A6D-B505-AC2FD404E5CF}" srcOrd="2" destOrd="0" presId="urn:microsoft.com/office/officeart/2005/8/layout/hProcess4"/>
    <dgm:cxn modelId="{130A71E4-3695-4761-BBB6-1B2C7EEC718E}" type="presParOf" srcId="{A6F132D0-6EB0-4C00-8F78-63495181FCDA}" destId="{C90157D7-0848-49B8-90E1-580C9DC7016F}" srcOrd="3" destOrd="0" presId="urn:microsoft.com/office/officeart/2005/8/layout/hProcess4"/>
    <dgm:cxn modelId="{08F511B0-6CCC-4949-92A0-0BFDD1EF2D0B}" type="presParOf" srcId="{A6F132D0-6EB0-4C00-8F78-63495181FCDA}" destId="{A800F608-49FE-4E68-9049-82B4F82E3EA5}" srcOrd="4" destOrd="0" presId="urn:microsoft.com/office/officeart/2005/8/layout/hProcess4"/>
    <dgm:cxn modelId="{616A1823-FCBA-4FC3-BF9B-987711A745D0}" type="presParOf" srcId="{B10AA6D0-E416-447D-AB52-76B18DB8376B}" destId="{F6E8CAB9-5EAF-4BD1-960F-3DCF682EB4C3}" srcOrd="3" destOrd="0" presId="urn:microsoft.com/office/officeart/2005/8/layout/hProcess4"/>
    <dgm:cxn modelId="{A667AAA5-95C4-4D14-AB68-DB3DAECAAF53}" type="presParOf" srcId="{B10AA6D0-E416-447D-AB52-76B18DB8376B}" destId="{FB411EDB-30E5-4617-8B87-157C21377A6B}" srcOrd="4" destOrd="0" presId="urn:microsoft.com/office/officeart/2005/8/layout/hProcess4"/>
    <dgm:cxn modelId="{03175BCA-88F3-426C-8EE9-A22FDE2BC9B0}" type="presParOf" srcId="{FB411EDB-30E5-4617-8B87-157C21377A6B}" destId="{9B944A24-576A-4D0D-B172-F901C614C644}" srcOrd="0" destOrd="0" presId="urn:microsoft.com/office/officeart/2005/8/layout/hProcess4"/>
    <dgm:cxn modelId="{8F96E860-791D-4F0E-809E-2AB2A543D4FF}" type="presParOf" srcId="{FB411EDB-30E5-4617-8B87-157C21377A6B}" destId="{680324CF-7FAD-4237-9A51-FBB3538B8D99}" srcOrd="1" destOrd="0" presId="urn:microsoft.com/office/officeart/2005/8/layout/hProcess4"/>
    <dgm:cxn modelId="{8DB82B2A-0564-45C1-88DC-AA536B488E2C}" type="presParOf" srcId="{FB411EDB-30E5-4617-8B87-157C21377A6B}" destId="{C5DF5183-55D1-4822-8515-810A99F6F0A8}" srcOrd="2" destOrd="0" presId="urn:microsoft.com/office/officeart/2005/8/layout/hProcess4"/>
    <dgm:cxn modelId="{A0D77CA1-E8F8-45E6-A630-1297AC1D22D4}" type="presParOf" srcId="{FB411EDB-30E5-4617-8B87-157C21377A6B}" destId="{01D265F3-BC61-49C7-89C0-E04FFF1334EE}" srcOrd="3" destOrd="0" presId="urn:microsoft.com/office/officeart/2005/8/layout/hProcess4"/>
    <dgm:cxn modelId="{C478C99A-3497-47E9-AF21-5A0823B314A4}" type="presParOf" srcId="{FB411EDB-30E5-4617-8B87-157C21377A6B}" destId="{BACC4BF3-0902-44C6-A6B3-F45AB6AAA500}" srcOrd="4" destOrd="0" presId="urn:microsoft.com/office/officeart/2005/8/layout/hProcess4"/>
    <dgm:cxn modelId="{86DA5852-5679-4478-996E-330221CA6A2F}" type="presParOf" srcId="{B10AA6D0-E416-447D-AB52-76B18DB8376B}" destId="{D627B4A9-094A-454D-9C6D-A9139E051921}" srcOrd="5" destOrd="0" presId="urn:microsoft.com/office/officeart/2005/8/layout/hProcess4"/>
    <dgm:cxn modelId="{CDCF4EFA-5197-4C81-882E-1ED0CF96060D}" type="presParOf" srcId="{B10AA6D0-E416-447D-AB52-76B18DB8376B}" destId="{32AEE85E-9ACF-44E1-9202-3CFCEC969902}" srcOrd="6" destOrd="0" presId="urn:microsoft.com/office/officeart/2005/8/layout/hProcess4"/>
    <dgm:cxn modelId="{A22C7846-7B07-436F-80BF-F49AFAA97A5C}" type="presParOf" srcId="{32AEE85E-9ACF-44E1-9202-3CFCEC969902}" destId="{91E7CB03-2E80-47CB-B51C-1621BEE6423F}" srcOrd="0" destOrd="0" presId="urn:microsoft.com/office/officeart/2005/8/layout/hProcess4"/>
    <dgm:cxn modelId="{EAD75AD4-EC14-4C79-9D7E-2B1A34C88884}" type="presParOf" srcId="{32AEE85E-9ACF-44E1-9202-3CFCEC969902}" destId="{292131F7-449C-4041-9F20-134414F8F741}" srcOrd="1" destOrd="0" presId="urn:microsoft.com/office/officeart/2005/8/layout/hProcess4"/>
    <dgm:cxn modelId="{D65910A1-AB9D-4EEF-A6AD-F1D56337F2C2}" type="presParOf" srcId="{32AEE85E-9ACF-44E1-9202-3CFCEC969902}" destId="{5C48F8AE-46B2-46A2-A2D7-38DCFA6D9479}" srcOrd="2" destOrd="0" presId="urn:microsoft.com/office/officeart/2005/8/layout/hProcess4"/>
    <dgm:cxn modelId="{2C129E4B-7DAF-4256-B530-65042FDF82DB}" type="presParOf" srcId="{32AEE85E-9ACF-44E1-9202-3CFCEC969902}" destId="{B359FC3B-2054-4EFF-A308-355C4CB7DFB5}" srcOrd="3" destOrd="0" presId="urn:microsoft.com/office/officeart/2005/8/layout/hProcess4"/>
    <dgm:cxn modelId="{15AA7CAF-3E9F-4CB2-B6C1-AC65AC715180}" type="presParOf" srcId="{32AEE85E-9ACF-44E1-9202-3CFCEC969902}" destId="{D94F0B06-B3C0-4ED1-B7C4-93252C913BC0}"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DA4544-3F1C-4F84-B218-BFF6157AFD86}">
      <dsp:nvSpPr>
        <dsp:cNvPr id="0" name=""/>
        <dsp:cNvSpPr/>
      </dsp:nvSpPr>
      <dsp:spPr>
        <a:xfrm>
          <a:off x="1989180" y="54027"/>
          <a:ext cx="2593311" cy="2593311"/>
        </a:xfrm>
        <a:prstGeom prst="ellipse">
          <a:avLst/>
        </a:prstGeom>
        <a:solidFill>
          <a:schemeClr val="accent1">
            <a:shade val="80000"/>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778000">
            <a:lnSpc>
              <a:spcPct val="90000"/>
            </a:lnSpc>
            <a:spcBef>
              <a:spcPct val="0"/>
            </a:spcBef>
            <a:spcAft>
              <a:spcPct val="35000"/>
            </a:spcAft>
            <a:buNone/>
          </a:pPr>
          <a:r>
            <a:rPr lang="en-GB" sz="4000" kern="1200"/>
            <a:t>In general</a:t>
          </a:r>
        </a:p>
      </dsp:txBody>
      <dsp:txXfrm>
        <a:off x="2334955" y="507856"/>
        <a:ext cx="1901761" cy="1166989"/>
      </dsp:txXfrm>
    </dsp:sp>
    <dsp:sp modelId="{D68FBDE7-3847-4817-AA68-DE44F9916E8D}">
      <dsp:nvSpPr>
        <dsp:cNvPr id="0" name=""/>
        <dsp:cNvSpPr/>
      </dsp:nvSpPr>
      <dsp:spPr>
        <a:xfrm>
          <a:off x="2924933" y="1674846"/>
          <a:ext cx="2593311" cy="2593311"/>
        </a:xfrm>
        <a:prstGeom prst="ellipse">
          <a:avLst/>
        </a:prstGeom>
        <a:solidFill>
          <a:schemeClr val="accent1">
            <a:shade val="80000"/>
            <a:alpha val="50000"/>
            <a:hueOff val="-6082"/>
            <a:satOff val="-201"/>
            <a:lumOff val="1590"/>
            <a:alphaOff val="1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778000">
            <a:lnSpc>
              <a:spcPct val="90000"/>
            </a:lnSpc>
            <a:spcBef>
              <a:spcPct val="0"/>
            </a:spcBef>
            <a:spcAft>
              <a:spcPct val="35000"/>
            </a:spcAft>
            <a:buNone/>
          </a:pPr>
          <a:r>
            <a:rPr lang="en-GB" sz="4000" kern="1200"/>
            <a:t>For SMEs</a:t>
          </a:r>
        </a:p>
      </dsp:txBody>
      <dsp:txXfrm>
        <a:off x="3718054" y="2344785"/>
        <a:ext cx="1555986" cy="1426321"/>
      </dsp:txXfrm>
    </dsp:sp>
    <dsp:sp modelId="{EF80DB8B-F14B-45AD-8D7B-598012AA3CE8}">
      <dsp:nvSpPr>
        <dsp:cNvPr id="0" name=""/>
        <dsp:cNvSpPr/>
      </dsp:nvSpPr>
      <dsp:spPr>
        <a:xfrm>
          <a:off x="1053427" y="1674846"/>
          <a:ext cx="2593311" cy="2593311"/>
        </a:xfrm>
        <a:prstGeom prst="ellipse">
          <a:avLst/>
        </a:prstGeom>
        <a:solidFill>
          <a:schemeClr val="accent1">
            <a:shade val="80000"/>
            <a:alpha val="50000"/>
            <a:hueOff val="-12165"/>
            <a:satOff val="-401"/>
            <a:lumOff val="3181"/>
            <a:alphaOff val="3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778000">
            <a:lnSpc>
              <a:spcPct val="90000"/>
            </a:lnSpc>
            <a:spcBef>
              <a:spcPct val="0"/>
            </a:spcBef>
            <a:spcAft>
              <a:spcPct val="35000"/>
            </a:spcAft>
            <a:buNone/>
          </a:pPr>
          <a:r>
            <a:rPr lang="en-GB" sz="4000" kern="1200"/>
            <a:t>For you (as TP)</a:t>
          </a:r>
        </a:p>
      </dsp:txBody>
      <dsp:txXfrm>
        <a:off x="1297630" y="2344785"/>
        <a:ext cx="1555986" cy="142632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C8E12D-10D8-48E0-9F8B-6410860F7D28}">
      <dsp:nvSpPr>
        <dsp:cNvPr id="0" name=""/>
        <dsp:cNvSpPr/>
      </dsp:nvSpPr>
      <dsp:spPr>
        <a:xfrm>
          <a:off x="1013804" y="0"/>
          <a:ext cx="4322185" cy="4322185"/>
        </a:xfrm>
        <a:prstGeom prst="ellipse">
          <a:avLst/>
        </a:prstGeom>
        <a:solidFill>
          <a:schemeClr val="accent2">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2622550">
            <a:lnSpc>
              <a:spcPct val="90000"/>
            </a:lnSpc>
            <a:spcBef>
              <a:spcPct val="0"/>
            </a:spcBef>
            <a:spcAft>
              <a:spcPct val="35000"/>
            </a:spcAft>
            <a:buNone/>
          </a:pPr>
          <a:r>
            <a:rPr lang="en-GB" sz="5900" kern="1200"/>
            <a:t>For the SME cluster (+)</a:t>
          </a:r>
        </a:p>
      </dsp:txBody>
      <dsp:txXfrm>
        <a:off x="1646773" y="632969"/>
        <a:ext cx="3056247" cy="305624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51F1EC-42E1-4896-9889-18C7359BBE05}">
      <dsp:nvSpPr>
        <dsp:cNvPr id="0" name=""/>
        <dsp:cNvSpPr/>
      </dsp:nvSpPr>
      <dsp:spPr>
        <a:xfrm>
          <a:off x="-4845785" y="-742634"/>
          <a:ext cx="5771520" cy="5771520"/>
        </a:xfrm>
        <a:prstGeom prst="blockArc">
          <a:avLst>
            <a:gd name="adj1" fmla="val 18900000"/>
            <a:gd name="adj2" fmla="val 2700000"/>
            <a:gd name="adj3" fmla="val 374"/>
          </a:avLst>
        </a:pr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F7FAED7-D48B-4692-B39B-57ADCC9E4055}">
      <dsp:nvSpPr>
        <dsp:cNvPr id="0" name=""/>
        <dsp:cNvSpPr/>
      </dsp:nvSpPr>
      <dsp:spPr>
        <a:xfrm>
          <a:off x="345496" y="225713"/>
          <a:ext cx="8080676" cy="451256"/>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8185" tIns="38100" rIns="38100" bIns="38100" numCol="1" spcCol="1270" anchor="ctr" anchorCtr="0">
          <a:noAutofit/>
        </a:bodyPr>
        <a:lstStyle/>
        <a:p>
          <a:pPr marL="0" lvl="0" indent="0" algn="l" defTabSz="666750">
            <a:lnSpc>
              <a:spcPct val="90000"/>
            </a:lnSpc>
            <a:spcBef>
              <a:spcPct val="0"/>
            </a:spcBef>
            <a:spcAft>
              <a:spcPct val="35000"/>
            </a:spcAft>
            <a:buNone/>
          </a:pPr>
          <a:r>
            <a:rPr lang="sv-SE" sz="1500" kern="1200" err="1">
              <a:solidFill>
                <a:schemeClr val="tx1"/>
              </a:solidFill>
            </a:rPr>
            <a:t>Contributes</a:t>
          </a:r>
          <a:r>
            <a:rPr lang="sv-SE" sz="1500" kern="1200">
              <a:solidFill>
                <a:schemeClr val="tx1"/>
              </a:solidFill>
            </a:rPr>
            <a:t> to regional </a:t>
          </a:r>
          <a:r>
            <a:rPr lang="sv-SE" sz="1500" kern="1200" err="1">
              <a:solidFill>
                <a:schemeClr val="tx1"/>
              </a:solidFill>
            </a:rPr>
            <a:t>climate</a:t>
          </a:r>
          <a:r>
            <a:rPr lang="sv-SE" sz="1500" kern="1200">
              <a:solidFill>
                <a:schemeClr val="tx1"/>
              </a:solidFill>
            </a:rPr>
            <a:t> </a:t>
          </a:r>
          <a:r>
            <a:rPr lang="sv-SE" sz="1500" kern="1200" err="1">
              <a:solidFill>
                <a:schemeClr val="tx1"/>
              </a:solidFill>
            </a:rPr>
            <a:t>targets</a:t>
          </a:r>
          <a:endParaRPr lang="en-GB" sz="1500" kern="1200">
            <a:solidFill>
              <a:schemeClr val="tx1"/>
            </a:solidFill>
          </a:endParaRPr>
        </a:p>
      </dsp:txBody>
      <dsp:txXfrm>
        <a:off x="345496" y="225713"/>
        <a:ext cx="8080676" cy="451256"/>
      </dsp:txXfrm>
    </dsp:sp>
    <dsp:sp modelId="{6F35E291-1C51-4554-8D20-DE5FA662ABD0}">
      <dsp:nvSpPr>
        <dsp:cNvPr id="0" name=""/>
        <dsp:cNvSpPr/>
      </dsp:nvSpPr>
      <dsp:spPr>
        <a:xfrm>
          <a:off x="63461" y="169306"/>
          <a:ext cx="564070" cy="564070"/>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2A56AAA-8437-45C0-BE0C-FCB5F9687AFF}">
      <dsp:nvSpPr>
        <dsp:cNvPr id="0" name=""/>
        <dsp:cNvSpPr/>
      </dsp:nvSpPr>
      <dsp:spPr>
        <a:xfrm>
          <a:off x="716685" y="902512"/>
          <a:ext cx="7709487" cy="451256"/>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8185" tIns="38100" rIns="38100" bIns="38100" numCol="1" spcCol="1270" anchor="ctr" anchorCtr="0">
          <a:noAutofit/>
        </a:bodyPr>
        <a:lstStyle/>
        <a:p>
          <a:pPr marL="0" lvl="0" indent="0" algn="l" defTabSz="666750">
            <a:lnSpc>
              <a:spcPct val="90000"/>
            </a:lnSpc>
            <a:spcBef>
              <a:spcPct val="0"/>
            </a:spcBef>
            <a:spcAft>
              <a:spcPct val="35000"/>
            </a:spcAft>
            <a:buNone/>
          </a:pPr>
          <a:r>
            <a:rPr lang="sv-SE" sz="1500" kern="1200">
              <a:solidFill>
                <a:schemeClr val="tx1"/>
              </a:solidFill>
            </a:rPr>
            <a:t>Green/</a:t>
          </a:r>
          <a:r>
            <a:rPr lang="sv-SE" sz="1500" kern="1200" err="1">
              <a:solidFill>
                <a:schemeClr val="tx1"/>
              </a:solidFill>
            </a:rPr>
            <a:t>sustainability</a:t>
          </a:r>
          <a:r>
            <a:rPr lang="sv-SE" sz="1500" kern="1200">
              <a:solidFill>
                <a:schemeClr val="tx1"/>
              </a:solidFill>
            </a:rPr>
            <a:t> image for business park or city</a:t>
          </a:r>
          <a:endParaRPr lang="en-GB" sz="1500" kern="1200">
            <a:solidFill>
              <a:schemeClr val="tx1"/>
            </a:solidFill>
          </a:endParaRPr>
        </a:p>
      </dsp:txBody>
      <dsp:txXfrm>
        <a:off x="716685" y="902512"/>
        <a:ext cx="7709487" cy="451256"/>
      </dsp:txXfrm>
    </dsp:sp>
    <dsp:sp modelId="{09B06490-6923-4212-B2AB-EA6AEC4A419F}">
      <dsp:nvSpPr>
        <dsp:cNvPr id="0" name=""/>
        <dsp:cNvSpPr/>
      </dsp:nvSpPr>
      <dsp:spPr>
        <a:xfrm>
          <a:off x="434650" y="846105"/>
          <a:ext cx="564070" cy="564070"/>
        </a:xfrm>
        <a:prstGeom prst="ellipse">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A9CD40C-0752-496F-98EC-CFDCA2FCF562}">
      <dsp:nvSpPr>
        <dsp:cNvPr id="0" name=""/>
        <dsp:cNvSpPr/>
      </dsp:nvSpPr>
      <dsp:spPr>
        <a:xfrm>
          <a:off x="886421" y="1579311"/>
          <a:ext cx="7539751" cy="451256"/>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8185" tIns="38100" rIns="38100" bIns="38100" numCol="1" spcCol="1270" anchor="ctr" anchorCtr="0">
          <a:noAutofit/>
        </a:bodyPr>
        <a:lstStyle/>
        <a:p>
          <a:pPr marL="0" lvl="0" indent="0" algn="l" defTabSz="666750">
            <a:lnSpc>
              <a:spcPct val="90000"/>
            </a:lnSpc>
            <a:spcBef>
              <a:spcPct val="0"/>
            </a:spcBef>
            <a:spcAft>
              <a:spcPct val="35000"/>
            </a:spcAft>
            <a:buNone/>
          </a:pPr>
          <a:r>
            <a:rPr lang="sv-SE" sz="1500" kern="1200" err="1">
              <a:solidFill>
                <a:schemeClr val="tx1"/>
              </a:solidFill>
            </a:rPr>
            <a:t>Improved</a:t>
          </a:r>
          <a:r>
            <a:rPr lang="sv-SE" sz="1500" kern="1200">
              <a:solidFill>
                <a:schemeClr val="tx1"/>
              </a:solidFill>
            </a:rPr>
            <a:t> public </a:t>
          </a:r>
          <a:r>
            <a:rPr lang="sv-SE" sz="1500" kern="1200" err="1">
              <a:solidFill>
                <a:schemeClr val="tx1"/>
              </a:solidFill>
            </a:rPr>
            <a:t>health</a:t>
          </a:r>
          <a:r>
            <a:rPr lang="sv-SE" sz="1500" kern="1200">
              <a:solidFill>
                <a:schemeClr val="tx1"/>
              </a:solidFill>
            </a:rPr>
            <a:t> and </a:t>
          </a:r>
          <a:r>
            <a:rPr lang="sv-SE" sz="1500" kern="1200" err="1">
              <a:solidFill>
                <a:schemeClr val="tx1"/>
              </a:solidFill>
            </a:rPr>
            <a:t>well-being</a:t>
          </a:r>
          <a:r>
            <a:rPr lang="sv-SE" sz="1500" kern="1200">
              <a:solidFill>
                <a:schemeClr val="tx1"/>
              </a:solidFill>
            </a:rPr>
            <a:t>, </a:t>
          </a:r>
          <a:r>
            <a:rPr lang="sv-SE" sz="1500" kern="1200" err="1">
              <a:solidFill>
                <a:schemeClr val="tx1"/>
              </a:solidFill>
            </a:rPr>
            <a:t>e.g</a:t>
          </a:r>
          <a:r>
            <a:rPr lang="sv-SE" sz="1500" kern="1200">
              <a:solidFill>
                <a:schemeClr val="tx1"/>
              </a:solidFill>
            </a:rPr>
            <a:t>. from less pollution, </a:t>
          </a:r>
          <a:r>
            <a:rPr lang="sv-SE" sz="1500" kern="1200" err="1">
              <a:solidFill>
                <a:schemeClr val="tx1"/>
              </a:solidFill>
            </a:rPr>
            <a:t>better</a:t>
          </a:r>
          <a:r>
            <a:rPr lang="sv-SE" sz="1500" kern="1200">
              <a:solidFill>
                <a:schemeClr val="tx1"/>
              </a:solidFill>
            </a:rPr>
            <a:t> </a:t>
          </a:r>
          <a:r>
            <a:rPr lang="sv-SE" sz="1500" kern="1200" err="1">
              <a:solidFill>
                <a:schemeClr val="tx1"/>
              </a:solidFill>
            </a:rPr>
            <a:t>safety</a:t>
          </a:r>
          <a:r>
            <a:rPr lang="sv-SE" sz="1500" kern="1200">
              <a:solidFill>
                <a:schemeClr val="tx1"/>
              </a:solidFill>
            </a:rPr>
            <a:t> and </a:t>
          </a:r>
          <a:r>
            <a:rPr lang="sv-SE" sz="1500" kern="1200" err="1">
              <a:solidFill>
                <a:schemeClr val="tx1"/>
              </a:solidFill>
            </a:rPr>
            <a:t>security</a:t>
          </a:r>
          <a:endParaRPr lang="en-GB" sz="1500" kern="1200">
            <a:solidFill>
              <a:schemeClr val="tx1"/>
            </a:solidFill>
          </a:endParaRPr>
        </a:p>
      </dsp:txBody>
      <dsp:txXfrm>
        <a:off x="886421" y="1579311"/>
        <a:ext cx="7539751" cy="451256"/>
      </dsp:txXfrm>
    </dsp:sp>
    <dsp:sp modelId="{44C36351-2F1F-4210-9B43-63A8FD8ABD21}">
      <dsp:nvSpPr>
        <dsp:cNvPr id="0" name=""/>
        <dsp:cNvSpPr/>
      </dsp:nvSpPr>
      <dsp:spPr>
        <a:xfrm>
          <a:off x="604386" y="1522904"/>
          <a:ext cx="564070" cy="564070"/>
        </a:xfrm>
        <a:prstGeom prst="ellipse">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DA98ACE-AC16-46E8-9EBA-F5566B026376}">
      <dsp:nvSpPr>
        <dsp:cNvPr id="0" name=""/>
        <dsp:cNvSpPr/>
      </dsp:nvSpPr>
      <dsp:spPr>
        <a:xfrm>
          <a:off x="886421" y="2255681"/>
          <a:ext cx="7539751" cy="451256"/>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8185" tIns="38100" rIns="38100" bIns="38100" numCol="1" spcCol="1270" anchor="ctr" anchorCtr="0">
          <a:noAutofit/>
        </a:bodyPr>
        <a:lstStyle/>
        <a:p>
          <a:pPr marL="0" lvl="0" indent="0" algn="l" defTabSz="666750">
            <a:lnSpc>
              <a:spcPct val="90000"/>
            </a:lnSpc>
            <a:spcBef>
              <a:spcPct val="0"/>
            </a:spcBef>
            <a:spcAft>
              <a:spcPct val="35000"/>
            </a:spcAft>
            <a:buNone/>
          </a:pPr>
          <a:r>
            <a:rPr lang="sv-SE" sz="1500" kern="1200">
              <a:solidFill>
                <a:schemeClr val="tx1"/>
              </a:solidFill>
            </a:rPr>
            <a:t>Attract new companies to the area or business park</a:t>
          </a:r>
          <a:endParaRPr lang="en-GB" sz="1500" kern="1200">
            <a:solidFill>
              <a:schemeClr val="tx1"/>
            </a:solidFill>
          </a:endParaRPr>
        </a:p>
      </dsp:txBody>
      <dsp:txXfrm>
        <a:off x="886421" y="2255681"/>
        <a:ext cx="7539751" cy="451256"/>
      </dsp:txXfrm>
    </dsp:sp>
    <dsp:sp modelId="{F5666E99-1546-4A92-83AC-F0701F8C6A4D}">
      <dsp:nvSpPr>
        <dsp:cNvPr id="0" name=""/>
        <dsp:cNvSpPr/>
      </dsp:nvSpPr>
      <dsp:spPr>
        <a:xfrm>
          <a:off x="604386" y="2199274"/>
          <a:ext cx="564070" cy="564070"/>
        </a:xfrm>
        <a:prstGeom prst="ellipse">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79AA20C-EAD9-4132-9874-EEA7CE6915BA}">
      <dsp:nvSpPr>
        <dsp:cNvPr id="0" name=""/>
        <dsp:cNvSpPr/>
      </dsp:nvSpPr>
      <dsp:spPr>
        <a:xfrm>
          <a:off x="716685" y="2932480"/>
          <a:ext cx="7709487" cy="451256"/>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8185" tIns="38100" rIns="38100" bIns="38100" numCol="1" spcCol="1270" anchor="ctr" anchorCtr="0">
          <a:noAutofit/>
        </a:bodyPr>
        <a:lstStyle/>
        <a:p>
          <a:pPr marL="0" lvl="0" indent="0" algn="l" defTabSz="666750">
            <a:lnSpc>
              <a:spcPct val="90000"/>
            </a:lnSpc>
            <a:spcBef>
              <a:spcPct val="0"/>
            </a:spcBef>
            <a:spcAft>
              <a:spcPct val="35000"/>
            </a:spcAft>
            <a:buNone/>
          </a:pPr>
          <a:r>
            <a:rPr lang="sv-SE" sz="1500" kern="1200" err="1">
              <a:solidFill>
                <a:schemeClr val="bg1"/>
              </a:solidFill>
            </a:rPr>
            <a:t>Local</a:t>
          </a:r>
          <a:r>
            <a:rPr lang="sv-SE" sz="1500" kern="1200">
              <a:solidFill>
                <a:schemeClr val="bg1"/>
              </a:solidFill>
            </a:rPr>
            <a:t> </a:t>
          </a:r>
          <a:r>
            <a:rPr lang="sv-SE" sz="1500" kern="1200" err="1">
              <a:solidFill>
                <a:schemeClr val="bg1"/>
              </a:solidFill>
            </a:rPr>
            <a:t>job</a:t>
          </a:r>
          <a:r>
            <a:rPr lang="sv-SE" sz="1500" kern="1200">
              <a:solidFill>
                <a:schemeClr val="bg1"/>
              </a:solidFill>
            </a:rPr>
            <a:t> </a:t>
          </a:r>
          <a:r>
            <a:rPr lang="sv-SE" sz="1500" kern="1200" err="1">
              <a:solidFill>
                <a:schemeClr val="bg1"/>
              </a:solidFill>
            </a:rPr>
            <a:t>opportunities</a:t>
          </a:r>
          <a:r>
            <a:rPr lang="sv-SE" sz="1500" kern="1200">
              <a:solidFill>
                <a:schemeClr val="bg1"/>
              </a:solidFill>
            </a:rPr>
            <a:t> (</a:t>
          </a:r>
          <a:r>
            <a:rPr lang="sv-SE" sz="1500" kern="1200" err="1">
              <a:solidFill>
                <a:schemeClr val="bg1"/>
              </a:solidFill>
            </a:rPr>
            <a:t>e.g</a:t>
          </a:r>
          <a:r>
            <a:rPr lang="sv-SE" sz="1500" kern="1200">
              <a:solidFill>
                <a:schemeClr val="bg1"/>
              </a:solidFill>
            </a:rPr>
            <a:t>. </a:t>
          </a:r>
          <a:r>
            <a:rPr lang="sv-SE" sz="1500" kern="1200" err="1">
              <a:solidFill>
                <a:schemeClr val="bg1"/>
              </a:solidFill>
            </a:rPr>
            <a:t>energy</a:t>
          </a:r>
          <a:r>
            <a:rPr lang="sv-SE" sz="1500" kern="1200">
              <a:solidFill>
                <a:schemeClr val="bg1"/>
              </a:solidFill>
            </a:rPr>
            <a:t> services)</a:t>
          </a:r>
          <a:endParaRPr lang="en-GB" sz="1500" kern="1200">
            <a:solidFill>
              <a:schemeClr val="bg1"/>
            </a:solidFill>
          </a:endParaRPr>
        </a:p>
      </dsp:txBody>
      <dsp:txXfrm>
        <a:off x="716685" y="2932480"/>
        <a:ext cx="7709487" cy="451256"/>
      </dsp:txXfrm>
    </dsp:sp>
    <dsp:sp modelId="{BDC62327-E04D-4AFC-9173-226BAF6CA963}">
      <dsp:nvSpPr>
        <dsp:cNvPr id="0" name=""/>
        <dsp:cNvSpPr/>
      </dsp:nvSpPr>
      <dsp:spPr>
        <a:xfrm>
          <a:off x="434650" y="2876073"/>
          <a:ext cx="564070" cy="564070"/>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4CA6DA0-6EC5-4A7D-B4B8-4BC60E153175}">
      <dsp:nvSpPr>
        <dsp:cNvPr id="0" name=""/>
        <dsp:cNvSpPr/>
      </dsp:nvSpPr>
      <dsp:spPr>
        <a:xfrm>
          <a:off x="345496" y="3609279"/>
          <a:ext cx="8080676" cy="451256"/>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8185" tIns="38100" rIns="38100" bIns="38100" numCol="1" spcCol="1270" anchor="ctr" anchorCtr="0">
          <a:noAutofit/>
        </a:bodyPr>
        <a:lstStyle/>
        <a:p>
          <a:pPr marL="0" lvl="0" indent="0" algn="l" defTabSz="666750">
            <a:lnSpc>
              <a:spcPct val="90000"/>
            </a:lnSpc>
            <a:spcBef>
              <a:spcPct val="0"/>
            </a:spcBef>
            <a:spcAft>
              <a:spcPct val="35000"/>
            </a:spcAft>
            <a:buNone/>
          </a:pPr>
          <a:r>
            <a:rPr lang="sv-SE" sz="1500" kern="1200"/>
            <a:t>…</a:t>
          </a:r>
          <a:endParaRPr lang="en-GB" sz="1500" kern="1200"/>
        </a:p>
      </dsp:txBody>
      <dsp:txXfrm>
        <a:off x="345496" y="3609279"/>
        <a:ext cx="8080676" cy="451256"/>
      </dsp:txXfrm>
    </dsp:sp>
    <dsp:sp modelId="{E6031B9B-DCD0-4CA7-8B05-E00FC0197251}">
      <dsp:nvSpPr>
        <dsp:cNvPr id="0" name=""/>
        <dsp:cNvSpPr/>
      </dsp:nvSpPr>
      <dsp:spPr>
        <a:xfrm>
          <a:off x="63461" y="3552872"/>
          <a:ext cx="564070" cy="564070"/>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F4167E-982D-447B-AE53-A6559A7F794C}">
      <dsp:nvSpPr>
        <dsp:cNvPr id="0" name=""/>
        <dsp:cNvSpPr/>
      </dsp:nvSpPr>
      <dsp:spPr>
        <a:xfrm rot="10800000">
          <a:off x="1807823" y="90195"/>
          <a:ext cx="5427602" cy="381810"/>
        </a:xfrm>
        <a:prstGeom prst="homePlate">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0449" tIns="64770" rIns="120904" bIns="64770" numCol="1" spcCol="1270" anchor="ctr" anchorCtr="0">
          <a:noAutofit/>
        </a:bodyPr>
        <a:lstStyle/>
        <a:p>
          <a:pPr marL="0" lvl="0" indent="0" algn="ctr" defTabSz="755650">
            <a:lnSpc>
              <a:spcPct val="90000"/>
            </a:lnSpc>
            <a:spcBef>
              <a:spcPct val="0"/>
            </a:spcBef>
            <a:spcAft>
              <a:spcPct val="35000"/>
            </a:spcAft>
            <a:buFont typeface="Arial" panose="020B0604020202020204" pitchFamily="34" charset="0"/>
            <a:buNone/>
          </a:pPr>
          <a:r>
            <a:rPr lang="en-US" sz="1700" kern="1200">
              <a:effectLst/>
              <a:latin typeface="Calibri" panose="020F0502020204030204" pitchFamily="34" charset="0"/>
              <a:ea typeface="Calibri" panose="020F0502020204030204" pitchFamily="34" charset="0"/>
              <a:cs typeface="Times New Roman" panose="02020603050405020304" pitchFamily="18" charset="0"/>
            </a:rPr>
            <a:t>Significantly increased implementation rate of measures</a:t>
          </a:r>
          <a:endParaRPr lang="en-US" sz="1700" kern="1200"/>
        </a:p>
      </dsp:txBody>
      <dsp:txXfrm rot="10800000">
        <a:off x="1903275" y="90195"/>
        <a:ext cx="5332150" cy="381810"/>
      </dsp:txXfrm>
    </dsp:sp>
    <dsp:sp modelId="{7F4300A0-42E9-48B7-8E95-0DC5062E8E00}">
      <dsp:nvSpPr>
        <dsp:cNvPr id="0" name=""/>
        <dsp:cNvSpPr/>
      </dsp:nvSpPr>
      <dsp:spPr>
        <a:xfrm>
          <a:off x="1345654" y="3500"/>
          <a:ext cx="645522" cy="555200"/>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2C18BF-AD15-4F4A-9559-70AACBE605B5}">
      <dsp:nvSpPr>
        <dsp:cNvPr id="0" name=""/>
        <dsp:cNvSpPr/>
      </dsp:nvSpPr>
      <dsp:spPr>
        <a:xfrm rot="10800000">
          <a:off x="1573193" y="728687"/>
          <a:ext cx="5706418" cy="477238"/>
        </a:xfrm>
        <a:prstGeom prst="homePlate">
          <a:avLst/>
        </a:prstGeom>
        <a:solidFill>
          <a:schemeClr val="accent1">
            <a:shade val="80000"/>
            <a:hueOff val="117004"/>
            <a:satOff val="-9740"/>
            <a:lumOff val="550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0449" tIns="64770" rIns="120904" bIns="64770" numCol="1" spcCol="1270" anchor="ctr" anchorCtr="0">
          <a:noAutofit/>
        </a:bodyPr>
        <a:lstStyle/>
        <a:p>
          <a:pPr marL="0" lvl="0" indent="0" algn="ctr" defTabSz="755650">
            <a:lnSpc>
              <a:spcPct val="90000"/>
            </a:lnSpc>
            <a:spcBef>
              <a:spcPct val="0"/>
            </a:spcBef>
            <a:spcAft>
              <a:spcPct val="35000"/>
            </a:spcAft>
            <a:buFont typeface="Arial" panose="020B0604020202020204" pitchFamily="34" charset="0"/>
            <a:buNone/>
          </a:pPr>
          <a:r>
            <a:rPr lang="en-US" sz="1700" kern="1200">
              <a:effectLst/>
              <a:latin typeface="Calibri" panose="020F0502020204030204" pitchFamily="34" charset="0"/>
              <a:ea typeface="Calibri" panose="020F0502020204030204" pitchFamily="34" charset="0"/>
              <a:cs typeface="Times New Roman" panose="02020603050405020304" pitchFamily="18" charset="0"/>
            </a:rPr>
            <a:t>Reduce barriers to energy efficiency</a:t>
          </a:r>
          <a:endParaRPr lang="en-US" sz="1700" kern="1200"/>
        </a:p>
      </dsp:txBody>
      <dsp:txXfrm rot="10800000">
        <a:off x="1692502" y="728687"/>
        <a:ext cx="5587109" cy="477238"/>
      </dsp:txXfrm>
    </dsp:sp>
    <dsp:sp modelId="{BB0FF194-4645-4706-9F75-D88DE3697603}">
      <dsp:nvSpPr>
        <dsp:cNvPr id="0" name=""/>
        <dsp:cNvSpPr/>
      </dsp:nvSpPr>
      <dsp:spPr>
        <a:xfrm>
          <a:off x="1301468" y="701160"/>
          <a:ext cx="543450" cy="532293"/>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CD6A769-541A-48A9-B204-ED97AE2A403D}">
      <dsp:nvSpPr>
        <dsp:cNvPr id="0" name=""/>
        <dsp:cNvSpPr/>
      </dsp:nvSpPr>
      <dsp:spPr>
        <a:xfrm rot="10800000">
          <a:off x="1588429" y="1444814"/>
          <a:ext cx="5706418" cy="477238"/>
        </a:xfrm>
        <a:prstGeom prst="homePlate">
          <a:avLst/>
        </a:prstGeom>
        <a:solidFill>
          <a:schemeClr val="accent1">
            <a:shade val="80000"/>
            <a:hueOff val="234008"/>
            <a:satOff val="-19480"/>
            <a:lumOff val="110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0449" tIns="64770" rIns="120904" bIns="64770" numCol="1" spcCol="1270" anchor="ctr" anchorCtr="0">
          <a:noAutofit/>
        </a:bodyPr>
        <a:lstStyle/>
        <a:p>
          <a:pPr marL="0" lvl="0" indent="0" algn="ctr" defTabSz="755650">
            <a:lnSpc>
              <a:spcPct val="90000"/>
            </a:lnSpc>
            <a:spcBef>
              <a:spcPct val="0"/>
            </a:spcBef>
            <a:spcAft>
              <a:spcPct val="35000"/>
            </a:spcAft>
            <a:buFont typeface="Arial" panose="020B0604020202020204" pitchFamily="34" charset="0"/>
            <a:buNone/>
          </a:pPr>
          <a:r>
            <a:rPr lang="en-US" sz="1700" kern="1200">
              <a:effectLst/>
              <a:latin typeface="Calibri" panose="020F0502020204030204" pitchFamily="34" charset="0"/>
              <a:ea typeface="Calibri" panose="020F0502020204030204" pitchFamily="34" charset="0"/>
              <a:cs typeface="Times New Roman" panose="02020603050405020304" pitchFamily="18" charset="0"/>
            </a:rPr>
            <a:t>Provide linkage to Energy Service Suppliers</a:t>
          </a:r>
          <a:endParaRPr lang="en-US" sz="1700" kern="1200"/>
        </a:p>
      </dsp:txBody>
      <dsp:txXfrm rot="10800000">
        <a:off x="1707738" y="1444814"/>
        <a:ext cx="5587109" cy="477238"/>
      </dsp:txXfrm>
    </dsp:sp>
    <dsp:sp modelId="{CFF2A2F5-CC2D-4E60-B346-04A0DCB051FD}">
      <dsp:nvSpPr>
        <dsp:cNvPr id="0" name=""/>
        <dsp:cNvSpPr/>
      </dsp:nvSpPr>
      <dsp:spPr>
        <a:xfrm>
          <a:off x="1286232" y="1375912"/>
          <a:ext cx="604394" cy="615041"/>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2BC5BC5-3BDC-453B-9061-378E7510E985}">
      <dsp:nvSpPr>
        <dsp:cNvPr id="0" name=""/>
        <dsp:cNvSpPr/>
      </dsp:nvSpPr>
      <dsp:spPr>
        <a:xfrm rot="10800000">
          <a:off x="1588126" y="2191999"/>
          <a:ext cx="5706418" cy="477238"/>
        </a:xfrm>
        <a:prstGeom prst="homePlate">
          <a:avLst/>
        </a:prstGeom>
        <a:solidFill>
          <a:schemeClr val="accent1">
            <a:shade val="80000"/>
            <a:hueOff val="351012"/>
            <a:satOff val="-29220"/>
            <a:lumOff val="1650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0449" tIns="64770" rIns="120904" bIns="64770" numCol="1" spcCol="1270" anchor="ctr" anchorCtr="0">
          <a:noAutofit/>
        </a:bodyPr>
        <a:lstStyle/>
        <a:p>
          <a:pPr marL="0" lvl="0" indent="0" algn="ctr" defTabSz="755650">
            <a:lnSpc>
              <a:spcPct val="90000"/>
            </a:lnSpc>
            <a:spcBef>
              <a:spcPct val="0"/>
            </a:spcBef>
            <a:spcAft>
              <a:spcPct val="35000"/>
            </a:spcAft>
            <a:buFont typeface="Arial" panose="020B0604020202020204" pitchFamily="34" charset="0"/>
            <a:buNone/>
          </a:pPr>
          <a:r>
            <a:rPr lang="en-US" sz="1700" kern="1200">
              <a:effectLst/>
              <a:latin typeface="Calibri" panose="020F0502020204030204" pitchFamily="34" charset="0"/>
              <a:ea typeface="Calibri" panose="020F0502020204030204" pitchFamily="34" charset="0"/>
              <a:cs typeface="Times New Roman" panose="02020603050405020304" pitchFamily="18" charset="0"/>
            </a:rPr>
            <a:t>Increase use of energy management practices</a:t>
          </a:r>
          <a:endParaRPr lang="en-US" sz="1700" kern="1200"/>
        </a:p>
      </dsp:txBody>
      <dsp:txXfrm rot="10800000">
        <a:off x="1707435" y="2191999"/>
        <a:ext cx="5587109" cy="477238"/>
      </dsp:txXfrm>
    </dsp:sp>
    <dsp:sp modelId="{F95D3FB1-587E-4EB1-B25E-54EBC44D5E9F}">
      <dsp:nvSpPr>
        <dsp:cNvPr id="0" name=""/>
        <dsp:cNvSpPr/>
      </dsp:nvSpPr>
      <dsp:spPr>
        <a:xfrm>
          <a:off x="1286535" y="2133413"/>
          <a:ext cx="603182" cy="594410"/>
        </a:xfrm>
        <a:prstGeom prst="ellipse">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D923CF6-F1F2-4631-B68B-E5EE6281E9FC}">
      <dsp:nvSpPr>
        <dsp:cNvPr id="0" name=""/>
        <dsp:cNvSpPr/>
      </dsp:nvSpPr>
      <dsp:spPr>
        <a:xfrm rot="10800000">
          <a:off x="1600278" y="2956976"/>
          <a:ext cx="5706418" cy="477238"/>
        </a:xfrm>
        <a:prstGeom prst="homePlate">
          <a:avLst/>
        </a:prstGeom>
        <a:solidFill>
          <a:schemeClr val="accent1">
            <a:shade val="80000"/>
            <a:hueOff val="468017"/>
            <a:satOff val="-38959"/>
            <a:lumOff val="2200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0449" tIns="64770" rIns="120904" bIns="64770" numCol="1" spcCol="1270" anchor="ctr" anchorCtr="0">
          <a:noAutofit/>
        </a:bodyPr>
        <a:lstStyle/>
        <a:p>
          <a:pPr marL="0" lvl="0" indent="0" algn="ctr" defTabSz="755650">
            <a:lnSpc>
              <a:spcPct val="90000"/>
            </a:lnSpc>
            <a:spcBef>
              <a:spcPct val="0"/>
            </a:spcBef>
            <a:spcAft>
              <a:spcPct val="35000"/>
            </a:spcAft>
            <a:buFont typeface="Arial" panose="020B0604020202020204" pitchFamily="34" charset="0"/>
            <a:buNone/>
          </a:pPr>
          <a:r>
            <a:rPr lang="en-US" sz="1700" kern="1200">
              <a:effectLst/>
              <a:latin typeface="Calibri" panose="020F0502020204030204" pitchFamily="34" charset="0"/>
              <a:ea typeface="Calibri" panose="020F0502020204030204" pitchFamily="34" charset="0"/>
              <a:cs typeface="Times New Roman" panose="02020603050405020304" pitchFamily="18" charset="0"/>
            </a:rPr>
            <a:t>Provide basis for collective energy projects</a:t>
          </a:r>
          <a:endParaRPr lang="en-US" sz="1700" kern="1200"/>
        </a:p>
      </dsp:txBody>
      <dsp:txXfrm rot="10800000">
        <a:off x="1719587" y="2956976"/>
        <a:ext cx="5587109" cy="477238"/>
      </dsp:txXfrm>
    </dsp:sp>
    <dsp:sp modelId="{BF413250-4213-4FB9-842D-807D10267293}">
      <dsp:nvSpPr>
        <dsp:cNvPr id="0" name=""/>
        <dsp:cNvSpPr/>
      </dsp:nvSpPr>
      <dsp:spPr>
        <a:xfrm>
          <a:off x="1274383" y="2870283"/>
          <a:ext cx="651788" cy="650624"/>
        </a:xfrm>
        <a:prstGeom prst="ellipse">
          <a:avLst/>
        </a:prstGeom>
        <a:blipFill>
          <a:blip xmlns:r="http://schemas.openxmlformats.org/officeDocument/2006/relationships" r:embed="rId5"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68481A8-6FE8-4B46-904A-DC4BE64520A3}">
      <dsp:nvSpPr>
        <dsp:cNvPr id="0" name=""/>
        <dsp:cNvSpPr/>
      </dsp:nvSpPr>
      <dsp:spPr>
        <a:xfrm rot="10800000">
          <a:off x="1585765" y="3787752"/>
          <a:ext cx="5706418" cy="477238"/>
        </a:xfrm>
        <a:prstGeom prst="homePlate">
          <a:avLst/>
        </a:prstGeom>
        <a:solidFill>
          <a:schemeClr val="accent1">
            <a:shade val="80000"/>
            <a:hueOff val="585021"/>
            <a:satOff val="-48699"/>
            <a:lumOff val="27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0449" tIns="64770" rIns="120904" bIns="64770" numCol="1" spcCol="1270" anchor="ctr" anchorCtr="0">
          <a:noAutofit/>
        </a:bodyPr>
        <a:lstStyle/>
        <a:p>
          <a:pPr marL="0" lvl="0" indent="0" algn="ctr" defTabSz="755650">
            <a:lnSpc>
              <a:spcPct val="90000"/>
            </a:lnSpc>
            <a:spcBef>
              <a:spcPct val="0"/>
            </a:spcBef>
            <a:spcAft>
              <a:spcPct val="35000"/>
            </a:spcAft>
            <a:buFont typeface="Arial" panose="020B0604020202020204" pitchFamily="34" charset="0"/>
            <a:buNone/>
          </a:pPr>
          <a:r>
            <a:rPr lang="sv-SE" sz="1700" kern="1200">
              <a:effectLst/>
              <a:latin typeface="Calibri" panose="020F0502020204030204" pitchFamily="34" charset="0"/>
              <a:ea typeface="Calibri" panose="020F0502020204030204" pitchFamily="34" charset="0"/>
              <a:cs typeface="Times New Roman" panose="02020603050405020304" pitchFamily="18" charset="0"/>
            </a:rPr>
            <a:t>Increase cost efficiency</a:t>
          </a:r>
          <a:endParaRPr lang="en-US" sz="1700" kern="1200"/>
        </a:p>
      </dsp:txBody>
      <dsp:txXfrm rot="10800000">
        <a:off x="1705074" y="3787752"/>
        <a:ext cx="5587109" cy="477238"/>
      </dsp:txXfrm>
    </dsp:sp>
    <dsp:sp modelId="{D53B967D-3AE6-4027-8C6B-93E781577A84}">
      <dsp:nvSpPr>
        <dsp:cNvPr id="0" name=""/>
        <dsp:cNvSpPr/>
      </dsp:nvSpPr>
      <dsp:spPr>
        <a:xfrm>
          <a:off x="1288896" y="3663367"/>
          <a:ext cx="593737" cy="726009"/>
        </a:xfrm>
        <a:prstGeom prst="ellipse">
          <a:avLst/>
        </a:prstGeom>
        <a:blipFill>
          <a:blip xmlns:r="http://schemas.openxmlformats.org/officeDocument/2006/relationships" r:embed="rId6"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3CFDE06-FCBC-4FD1-BACD-690E62AFE056}">
      <dsp:nvSpPr>
        <dsp:cNvPr id="0" name=""/>
        <dsp:cNvSpPr/>
      </dsp:nvSpPr>
      <dsp:spPr>
        <a:xfrm rot="10800000">
          <a:off x="1795006" y="4635474"/>
          <a:ext cx="5430056" cy="376431"/>
        </a:xfrm>
        <a:prstGeom prst="homePlate">
          <a:avLst/>
        </a:prstGeom>
        <a:solidFill>
          <a:schemeClr val="accent1">
            <a:shade val="80000"/>
            <a:hueOff val="702025"/>
            <a:satOff val="-58439"/>
            <a:lumOff val="330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0449" tIns="64770" rIns="120904" bIns="64770" numCol="1" spcCol="1270" anchor="ctr" anchorCtr="0">
          <a:noAutofit/>
        </a:bodyPr>
        <a:lstStyle/>
        <a:p>
          <a:pPr marL="0" lvl="0" indent="0" algn="ctr" defTabSz="755650">
            <a:lnSpc>
              <a:spcPct val="90000"/>
            </a:lnSpc>
            <a:spcBef>
              <a:spcPct val="0"/>
            </a:spcBef>
            <a:spcAft>
              <a:spcPct val="35000"/>
            </a:spcAft>
            <a:buFont typeface="Arial" panose="020B0604020202020204" pitchFamily="34" charset="0"/>
            <a:buNone/>
          </a:pPr>
          <a:r>
            <a:rPr lang="sv-SE" sz="1700" kern="1200">
              <a:effectLst/>
              <a:latin typeface="Calibri" panose="020F0502020204030204" pitchFamily="34" charset="0"/>
              <a:ea typeface="Calibri" panose="020F0502020204030204" pitchFamily="34" charset="0"/>
              <a:cs typeface="Times New Roman" panose="02020603050405020304" pitchFamily="18" charset="0"/>
            </a:rPr>
            <a:t>Facilitate access to financing</a:t>
          </a:r>
          <a:endParaRPr lang="en-US" sz="1700" kern="1200"/>
        </a:p>
      </dsp:txBody>
      <dsp:txXfrm rot="10800000">
        <a:off x="1889114" y="4635474"/>
        <a:ext cx="5335948" cy="376431"/>
      </dsp:txXfrm>
    </dsp:sp>
    <dsp:sp modelId="{4E515E13-AC0F-4139-9C8A-ECF8A2E151D8}">
      <dsp:nvSpPr>
        <dsp:cNvPr id="0" name=""/>
        <dsp:cNvSpPr/>
      </dsp:nvSpPr>
      <dsp:spPr>
        <a:xfrm>
          <a:off x="1356017" y="4531835"/>
          <a:ext cx="601616" cy="583710"/>
        </a:xfrm>
        <a:prstGeom prst="ellipse">
          <a:avLst/>
        </a:prstGeom>
        <a:blipFill>
          <a:blip xmlns:r="http://schemas.openxmlformats.org/officeDocument/2006/relationships" r:embed="rId7"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3A3D08C-13EE-40CD-9D93-A23A56887166}">
      <dsp:nvSpPr>
        <dsp:cNvPr id="0" name=""/>
        <dsp:cNvSpPr/>
      </dsp:nvSpPr>
      <dsp:spPr>
        <a:xfrm rot="10800000">
          <a:off x="1575542" y="5284170"/>
          <a:ext cx="5706418" cy="477238"/>
        </a:xfrm>
        <a:prstGeom prst="homePlate">
          <a:avLst/>
        </a:prstGeom>
        <a:solidFill>
          <a:schemeClr val="accent1">
            <a:shade val="80000"/>
            <a:hueOff val="819029"/>
            <a:satOff val="-68179"/>
            <a:lumOff val="385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0449" tIns="64770" rIns="120904" bIns="64770" numCol="1" spcCol="1270" anchor="ctr" anchorCtr="0">
          <a:noAutofit/>
        </a:bodyPr>
        <a:lstStyle/>
        <a:p>
          <a:pPr marL="0" lvl="0" indent="0" algn="ctr" defTabSz="755650">
            <a:lnSpc>
              <a:spcPct val="90000"/>
            </a:lnSpc>
            <a:spcBef>
              <a:spcPct val="0"/>
            </a:spcBef>
            <a:spcAft>
              <a:spcPct val="35000"/>
            </a:spcAft>
            <a:buFont typeface="Arial" panose="020B0604020202020204" pitchFamily="34" charset="0"/>
            <a:buNone/>
          </a:pPr>
          <a:r>
            <a:rPr lang="en-US" sz="1700" kern="1200">
              <a:effectLst/>
              <a:latin typeface="Calibri" panose="020F0502020204030204" pitchFamily="34" charset="0"/>
              <a:ea typeface="Calibri" panose="020F0502020204030204" pitchFamily="34" charset="0"/>
              <a:cs typeface="Times New Roman" panose="02020603050405020304" pitchFamily="18" charset="0"/>
            </a:rPr>
            <a:t>Lead to benefits beyond energy efficiency</a:t>
          </a:r>
          <a:endParaRPr lang="en-US" sz="1700" kern="1200"/>
        </a:p>
      </dsp:txBody>
      <dsp:txXfrm rot="10800000">
        <a:off x="1694851" y="5284170"/>
        <a:ext cx="5587109" cy="477238"/>
      </dsp:txXfrm>
    </dsp:sp>
    <dsp:sp modelId="{609578EE-3501-445B-8E3C-B2CD2F3B2520}">
      <dsp:nvSpPr>
        <dsp:cNvPr id="0" name=""/>
        <dsp:cNvSpPr/>
      </dsp:nvSpPr>
      <dsp:spPr>
        <a:xfrm>
          <a:off x="1299118" y="5258005"/>
          <a:ext cx="552847" cy="529568"/>
        </a:xfrm>
        <a:prstGeom prst="ellipse">
          <a:avLst/>
        </a:prstGeom>
        <a:blipFill>
          <a:blip xmlns:r="http://schemas.openxmlformats.org/officeDocument/2006/relationships" r:embed="rId8"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961B9F-E1D2-4811-AC97-38DB0ED26E2A}">
      <dsp:nvSpPr>
        <dsp:cNvPr id="0" name=""/>
        <dsp:cNvSpPr/>
      </dsp:nvSpPr>
      <dsp:spPr>
        <a:xfrm>
          <a:off x="417" y="1257128"/>
          <a:ext cx="2076425" cy="1772420"/>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6000" tIns="123825" rIns="36000" bIns="123825" numCol="1" spcCol="1270" anchor="t" anchorCtr="0">
          <a:noAutofit/>
        </a:bodyPr>
        <a:lstStyle/>
        <a:p>
          <a:pPr marL="114300" lvl="1" indent="-114300" algn="l" defTabSz="533400">
            <a:lnSpc>
              <a:spcPct val="90000"/>
            </a:lnSpc>
            <a:spcBef>
              <a:spcPct val="0"/>
            </a:spcBef>
            <a:spcAft>
              <a:spcPct val="15000"/>
            </a:spcAft>
            <a:buChar char="•"/>
          </a:pPr>
          <a:r>
            <a:rPr lang="en-GB" sz="1200" kern="1200"/>
            <a:t>Initial ambition – motivate SMEs</a:t>
          </a:r>
        </a:p>
        <a:p>
          <a:pPr marL="114300" lvl="1" indent="-114300" algn="l" defTabSz="533400">
            <a:lnSpc>
              <a:spcPct val="90000"/>
            </a:lnSpc>
            <a:spcBef>
              <a:spcPct val="0"/>
            </a:spcBef>
            <a:spcAft>
              <a:spcPct val="15000"/>
            </a:spcAft>
            <a:buChar char="•"/>
          </a:pPr>
          <a:r>
            <a:rPr lang="en-GB" sz="1200" kern="1200"/>
            <a:t>Offer: Energy scans, bi-monthly energy seminars with invited experts</a:t>
          </a:r>
        </a:p>
      </dsp:txBody>
      <dsp:txXfrm>
        <a:off x="41205" y="1297916"/>
        <a:ext cx="1994849" cy="1311040"/>
      </dsp:txXfrm>
    </dsp:sp>
    <dsp:sp modelId="{7C4178B1-FE6B-4F51-AE22-1D134EEF8823}">
      <dsp:nvSpPr>
        <dsp:cNvPr id="0" name=""/>
        <dsp:cNvSpPr/>
      </dsp:nvSpPr>
      <dsp:spPr>
        <a:xfrm>
          <a:off x="1141608" y="1602712"/>
          <a:ext cx="2425974" cy="2425974"/>
        </a:xfrm>
        <a:prstGeom prst="leftCircularArrow">
          <a:avLst>
            <a:gd name="adj1" fmla="val 3711"/>
            <a:gd name="adj2" fmla="val 462818"/>
            <a:gd name="adj3" fmla="val 2237951"/>
            <a:gd name="adj4" fmla="val 9024111"/>
            <a:gd name="adj5" fmla="val 433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FB4C556-9DEF-4C7D-8F7F-9612C6DD0362}">
      <dsp:nvSpPr>
        <dsp:cNvPr id="0" name=""/>
        <dsp:cNvSpPr/>
      </dsp:nvSpPr>
      <dsp:spPr>
        <a:xfrm>
          <a:off x="461844" y="2632657"/>
          <a:ext cx="1845711" cy="733978"/>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GB" sz="1800" kern="1200"/>
            <a:t>Why and what?</a:t>
          </a:r>
        </a:p>
      </dsp:txBody>
      <dsp:txXfrm>
        <a:off x="483341" y="2654154"/>
        <a:ext cx="1802717" cy="690984"/>
      </dsp:txXfrm>
    </dsp:sp>
    <dsp:sp modelId="{0167474B-9F7A-4A94-A1CE-148462EAA754}">
      <dsp:nvSpPr>
        <dsp:cNvPr id="0" name=""/>
        <dsp:cNvSpPr/>
      </dsp:nvSpPr>
      <dsp:spPr>
        <a:xfrm>
          <a:off x="2736292" y="1286816"/>
          <a:ext cx="2076425" cy="1712616"/>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6000" tIns="123825" rIns="36000" bIns="123825" numCol="1" spcCol="1270" anchor="t" anchorCtr="0">
          <a:noAutofit/>
        </a:bodyPr>
        <a:lstStyle/>
        <a:p>
          <a:pPr marL="114300" lvl="1" indent="-114300" algn="l" defTabSz="533400">
            <a:lnSpc>
              <a:spcPct val="90000"/>
            </a:lnSpc>
            <a:spcBef>
              <a:spcPct val="0"/>
            </a:spcBef>
            <a:spcAft>
              <a:spcPct val="15000"/>
            </a:spcAft>
            <a:buChar char="•"/>
          </a:pPr>
          <a:r>
            <a:rPr lang="en-GB" sz="1200" kern="1200"/>
            <a:t>Direct contacts with SMEs – present offer</a:t>
          </a:r>
        </a:p>
        <a:p>
          <a:pPr marL="114300" lvl="1" indent="-114300" algn="l" defTabSz="533400">
            <a:lnSpc>
              <a:spcPct val="90000"/>
            </a:lnSpc>
            <a:spcBef>
              <a:spcPct val="0"/>
            </a:spcBef>
            <a:spcAft>
              <a:spcPct val="15000"/>
            </a:spcAft>
            <a:buChar char="•"/>
          </a:pPr>
          <a:r>
            <a:rPr lang="en-GB" sz="1200" kern="1200"/>
            <a:t>First seminars (10 SMEs)</a:t>
          </a:r>
        </a:p>
        <a:p>
          <a:pPr marL="114300" lvl="1" indent="-114300" algn="l" defTabSz="533400">
            <a:lnSpc>
              <a:spcPct val="90000"/>
            </a:lnSpc>
            <a:spcBef>
              <a:spcPct val="0"/>
            </a:spcBef>
            <a:spcAft>
              <a:spcPct val="15000"/>
            </a:spcAft>
            <a:buChar char="•"/>
          </a:pPr>
          <a:r>
            <a:rPr lang="en-GB" sz="1200" kern="1200"/>
            <a:t>First energy scans</a:t>
          </a:r>
        </a:p>
      </dsp:txBody>
      <dsp:txXfrm>
        <a:off x="2775704" y="1693218"/>
        <a:ext cx="1997601" cy="1266803"/>
      </dsp:txXfrm>
    </dsp:sp>
    <dsp:sp modelId="{F6E8CAB9-5EAF-4BD1-960F-3DCF682EB4C3}">
      <dsp:nvSpPr>
        <dsp:cNvPr id="0" name=""/>
        <dsp:cNvSpPr/>
      </dsp:nvSpPr>
      <dsp:spPr>
        <a:xfrm>
          <a:off x="3860241" y="190519"/>
          <a:ext cx="2691295" cy="2691295"/>
        </a:xfrm>
        <a:prstGeom prst="circularArrow">
          <a:avLst>
            <a:gd name="adj1" fmla="val 3345"/>
            <a:gd name="adj2" fmla="val 413563"/>
            <a:gd name="adj3" fmla="val 19410926"/>
            <a:gd name="adj4" fmla="val 12575511"/>
            <a:gd name="adj5" fmla="val 3903"/>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90157D7-0848-49B8-90E1-580C9DC7016F}">
      <dsp:nvSpPr>
        <dsp:cNvPr id="0" name=""/>
        <dsp:cNvSpPr/>
      </dsp:nvSpPr>
      <dsp:spPr>
        <a:xfrm>
          <a:off x="3197720" y="919827"/>
          <a:ext cx="1845711" cy="733978"/>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GB" sz="1800" kern="1200">
              <a:solidFill>
                <a:schemeClr val="tx1"/>
              </a:solidFill>
            </a:rPr>
            <a:t>Start activities</a:t>
          </a:r>
        </a:p>
      </dsp:txBody>
      <dsp:txXfrm>
        <a:off x="3219217" y="941324"/>
        <a:ext cx="1802717" cy="690984"/>
      </dsp:txXfrm>
    </dsp:sp>
    <dsp:sp modelId="{680324CF-7FAD-4237-9A51-FBB3538B8D99}">
      <dsp:nvSpPr>
        <dsp:cNvPr id="0" name=""/>
        <dsp:cNvSpPr/>
      </dsp:nvSpPr>
      <dsp:spPr>
        <a:xfrm>
          <a:off x="5472168" y="1286816"/>
          <a:ext cx="2076425" cy="1712616"/>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6000" tIns="123825" rIns="36000" bIns="123825" numCol="1" spcCol="1270" anchor="t" anchorCtr="0">
          <a:noAutofit/>
        </a:bodyPr>
        <a:lstStyle/>
        <a:p>
          <a:pPr marL="114300" lvl="1" indent="-114300" algn="l" defTabSz="533400">
            <a:lnSpc>
              <a:spcPct val="90000"/>
            </a:lnSpc>
            <a:spcBef>
              <a:spcPct val="0"/>
            </a:spcBef>
            <a:spcAft>
              <a:spcPct val="15000"/>
            </a:spcAft>
            <a:buChar char="•"/>
          </a:pPr>
          <a:r>
            <a:rPr lang="en-GB" sz="1200" kern="1200"/>
            <a:t>Discuss ambition and needs at seminar</a:t>
          </a:r>
        </a:p>
        <a:p>
          <a:pPr marL="114300" lvl="1" indent="-114300" algn="l" defTabSz="533400">
            <a:lnSpc>
              <a:spcPct val="90000"/>
            </a:lnSpc>
            <a:spcBef>
              <a:spcPct val="0"/>
            </a:spcBef>
            <a:spcAft>
              <a:spcPct val="15000"/>
            </a:spcAft>
            <a:buChar char="•"/>
          </a:pPr>
          <a:r>
            <a:rPr lang="en-GB" sz="1200" kern="1200"/>
            <a:t>Add offer on funding support</a:t>
          </a:r>
        </a:p>
        <a:p>
          <a:pPr marL="114300" lvl="1" indent="-114300" algn="l" defTabSz="533400">
            <a:lnSpc>
              <a:spcPct val="90000"/>
            </a:lnSpc>
            <a:spcBef>
              <a:spcPct val="0"/>
            </a:spcBef>
            <a:spcAft>
              <a:spcPct val="15000"/>
            </a:spcAft>
            <a:buChar char="•"/>
          </a:pPr>
          <a:r>
            <a:rPr lang="en-GB" sz="1200" kern="1200"/>
            <a:t>Formulate goal together with SMEs</a:t>
          </a:r>
        </a:p>
        <a:p>
          <a:pPr marL="114300" lvl="1" indent="-114300" algn="l" defTabSz="533400">
            <a:lnSpc>
              <a:spcPct val="90000"/>
            </a:lnSpc>
            <a:spcBef>
              <a:spcPct val="0"/>
            </a:spcBef>
            <a:spcAft>
              <a:spcPct val="15000"/>
            </a:spcAft>
            <a:buChar char="•"/>
          </a:pPr>
          <a:r>
            <a:rPr lang="en-GB" sz="1200" kern="1200"/>
            <a:t>Attract more SMEs</a:t>
          </a:r>
        </a:p>
      </dsp:txBody>
      <dsp:txXfrm>
        <a:off x="5511580" y="1326228"/>
        <a:ext cx="1997601" cy="1266803"/>
      </dsp:txXfrm>
    </dsp:sp>
    <dsp:sp modelId="{D627B4A9-094A-454D-9C6D-A9139E051921}">
      <dsp:nvSpPr>
        <dsp:cNvPr id="0" name=""/>
        <dsp:cNvSpPr/>
      </dsp:nvSpPr>
      <dsp:spPr>
        <a:xfrm>
          <a:off x="6613420" y="1602605"/>
          <a:ext cx="2425974" cy="2425974"/>
        </a:xfrm>
        <a:prstGeom prst="leftCircularArrow">
          <a:avLst>
            <a:gd name="adj1" fmla="val 3711"/>
            <a:gd name="adj2" fmla="val 462818"/>
            <a:gd name="adj3" fmla="val 2238329"/>
            <a:gd name="adj4" fmla="val 9024489"/>
            <a:gd name="adj5" fmla="val 433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1D265F3-BC61-49C7-89C0-E04FFF1334EE}">
      <dsp:nvSpPr>
        <dsp:cNvPr id="0" name=""/>
        <dsp:cNvSpPr/>
      </dsp:nvSpPr>
      <dsp:spPr>
        <a:xfrm>
          <a:off x="5933596" y="2632443"/>
          <a:ext cx="1845711" cy="733978"/>
        </a:xfrm>
        <a:prstGeom prst="roundRect">
          <a:avLst>
            <a:gd name="adj" fmla="val 10000"/>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GB" sz="1800" kern="1200">
              <a:solidFill>
                <a:schemeClr val="tx1"/>
              </a:solidFill>
            </a:rPr>
            <a:t>Revise and extend offer and plan</a:t>
          </a:r>
        </a:p>
      </dsp:txBody>
      <dsp:txXfrm>
        <a:off x="5955093" y="2653940"/>
        <a:ext cx="1802717" cy="690984"/>
      </dsp:txXfrm>
    </dsp:sp>
    <dsp:sp modelId="{292131F7-449C-4041-9F20-134414F8F741}">
      <dsp:nvSpPr>
        <dsp:cNvPr id="0" name=""/>
        <dsp:cNvSpPr/>
      </dsp:nvSpPr>
      <dsp:spPr>
        <a:xfrm>
          <a:off x="8208043" y="1286816"/>
          <a:ext cx="2076425" cy="1712616"/>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6000" tIns="123825" rIns="36000" bIns="123825" numCol="1" spcCol="1270" anchor="t" anchorCtr="0">
          <a:noAutofit/>
        </a:bodyPr>
        <a:lstStyle/>
        <a:p>
          <a:pPr marL="114300" lvl="1" indent="-114300" algn="l" defTabSz="533400">
            <a:lnSpc>
              <a:spcPct val="90000"/>
            </a:lnSpc>
            <a:spcBef>
              <a:spcPct val="0"/>
            </a:spcBef>
            <a:spcAft>
              <a:spcPct val="15000"/>
            </a:spcAft>
            <a:buChar char="•"/>
          </a:pPr>
          <a:r>
            <a:rPr lang="en-GB" sz="1200" kern="1200"/>
            <a:t>More seminars (40 SMEs) and study-visits at frontrunner SMEs</a:t>
          </a:r>
        </a:p>
        <a:p>
          <a:pPr marL="114300" lvl="1" indent="-114300" algn="l" defTabSz="533400">
            <a:lnSpc>
              <a:spcPct val="90000"/>
            </a:lnSpc>
            <a:spcBef>
              <a:spcPct val="0"/>
            </a:spcBef>
            <a:spcAft>
              <a:spcPct val="15000"/>
            </a:spcAft>
            <a:buChar char="•"/>
          </a:pPr>
          <a:r>
            <a:rPr lang="en-GB" sz="1200" kern="1200"/>
            <a:t>Funding applications</a:t>
          </a:r>
        </a:p>
        <a:p>
          <a:pPr marL="114300" lvl="1" indent="-114300" algn="l" defTabSz="533400">
            <a:lnSpc>
              <a:spcPct val="90000"/>
            </a:lnSpc>
            <a:spcBef>
              <a:spcPct val="0"/>
            </a:spcBef>
            <a:spcAft>
              <a:spcPct val="15000"/>
            </a:spcAft>
            <a:buChar char="•"/>
          </a:pPr>
          <a:r>
            <a:rPr lang="en-GB" sz="1200" kern="1200"/>
            <a:t>Energy scans in new SMEs</a:t>
          </a:r>
        </a:p>
        <a:p>
          <a:pPr marL="114300" lvl="1" indent="-114300" algn="l" defTabSz="533400">
            <a:lnSpc>
              <a:spcPct val="90000"/>
            </a:lnSpc>
            <a:spcBef>
              <a:spcPct val="0"/>
            </a:spcBef>
            <a:spcAft>
              <a:spcPct val="15000"/>
            </a:spcAft>
            <a:buChar char="•"/>
          </a:pPr>
          <a:r>
            <a:rPr lang="en-GB" sz="1200" kern="1200"/>
            <a:t>First measures in SMEs taken</a:t>
          </a:r>
        </a:p>
        <a:p>
          <a:pPr marL="114300" lvl="1" indent="-114300" algn="l" defTabSz="533400">
            <a:lnSpc>
              <a:spcPct val="90000"/>
            </a:lnSpc>
            <a:spcBef>
              <a:spcPct val="0"/>
            </a:spcBef>
            <a:spcAft>
              <a:spcPct val="15000"/>
            </a:spcAft>
            <a:buChar char="•"/>
          </a:pPr>
          <a:endParaRPr lang="en-GB" sz="1200" kern="1200"/>
        </a:p>
        <a:p>
          <a:pPr marL="114300" lvl="1" indent="-114300" algn="l" defTabSz="533400">
            <a:lnSpc>
              <a:spcPct val="90000"/>
            </a:lnSpc>
            <a:spcBef>
              <a:spcPct val="0"/>
            </a:spcBef>
            <a:spcAft>
              <a:spcPct val="15000"/>
            </a:spcAft>
            <a:buChar char="•"/>
          </a:pPr>
          <a:endParaRPr lang="en-GB" sz="1200" kern="1200"/>
        </a:p>
      </dsp:txBody>
      <dsp:txXfrm>
        <a:off x="8247455" y="1693218"/>
        <a:ext cx="1997601" cy="1266803"/>
      </dsp:txXfrm>
    </dsp:sp>
    <dsp:sp modelId="{B359FC3B-2054-4EFF-A308-355C4CB7DFB5}">
      <dsp:nvSpPr>
        <dsp:cNvPr id="0" name=""/>
        <dsp:cNvSpPr/>
      </dsp:nvSpPr>
      <dsp:spPr>
        <a:xfrm>
          <a:off x="8669471" y="919827"/>
          <a:ext cx="1845711" cy="733978"/>
        </a:xfrm>
        <a:prstGeom prst="roundRect">
          <a:avLst>
            <a:gd name="adj" fmla="val 10000"/>
          </a:avLst>
        </a:prstGeom>
        <a:solidFill>
          <a:srgbClr val="FFF2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GB" sz="1800" kern="1200">
              <a:solidFill>
                <a:schemeClr val="tx1"/>
              </a:solidFill>
            </a:rPr>
            <a:t>More activities</a:t>
          </a:r>
        </a:p>
      </dsp:txBody>
      <dsp:txXfrm>
        <a:off x="8690968" y="941324"/>
        <a:ext cx="1802717" cy="690984"/>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FF2FAC-34F4-4DB9-88F6-CC51173D210F}" type="datetimeFigureOut">
              <a:rPr lang="de-DE" smtClean="0"/>
              <a:t>24.05.2022</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42A464-CEEB-46BE-BA78-99FAC69E9C00}" type="slidenum">
              <a:rPr lang="de-DE" smtClean="0"/>
              <a:t>‹#›</a:t>
            </a:fld>
            <a:endParaRPr lang="de-DE"/>
          </a:p>
        </p:txBody>
      </p:sp>
    </p:spTree>
    <p:extLst>
      <p:ext uri="{BB962C8B-B14F-4D97-AF65-F5344CB8AC3E}">
        <p14:creationId xmlns:p14="http://schemas.microsoft.com/office/powerpoint/2010/main" val="19629702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ec.europa.eu/docsroom/documents/46062"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www.confindustriaemilia.it/home"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www.adlo.ro/"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pom.nl/"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iekenvinkenhoef.nl/bedrijven-plaatsen-collectief-zonnepanelen/" TargetMode="External"/><Relationship Id="rId2" Type="http://schemas.openxmlformats.org/officeDocument/2006/relationships/slide" Target="../slides/slide41.xml"/><Relationship Id="rId1" Type="http://schemas.openxmlformats.org/officeDocument/2006/relationships/notesMaster" Target="../notesMasters/notesMaster1.xml"/><Relationship Id="rId4" Type="http://schemas.openxmlformats.org/officeDocument/2006/relationships/hyperlink" Target="https://www.duurzaambedrijfsleven.nl/energie/28821/zonneproject-ijsselzon-10000-vierkante-meter-aan-zonnepanelen-op-bedrijfsdaken"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wiekenvinkenhoef.nl/bedrijven-plaatsen-collectief-zonnepanelen/"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www.duurzaambedrijfsleven.nl/energie/28821/zonneproject-ijsselzon-10000-vierkante-meter-aan-zonnepanelen-op-bedrijfsdaken"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wiekenvinkenhoef.nl/bedrijven-plaatsen-collectief-zonnepanelen/" TargetMode="External"/><Relationship Id="rId2" Type="http://schemas.openxmlformats.org/officeDocument/2006/relationships/slide" Target="../slides/slide44.xml"/><Relationship Id="rId1" Type="http://schemas.openxmlformats.org/officeDocument/2006/relationships/notesMaster" Target="../notesMasters/notesMaster1.xml"/><Relationship Id="rId4" Type="http://schemas.openxmlformats.org/officeDocument/2006/relationships/hyperlink" Target="https://www.nieuwkoop.nl/home/nieuwveen-schoterhoek-ii_45224/" TargetMode="Externa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wiekenvinkenhoef.nl/bedrijven-plaatsen-collectief-zonnepanelen/" TargetMode="External"/><Relationship Id="rId2" Type="http://schemas.openxmlformats.org/officeDocument/2006/relationships/slide" Target="../slides/slide45.xml"/><Relationship Id="rId1" Type="http://schemas.openxmlformats.org/officeDocument/2006/relationships/notesMaster" Target="../notesMasters/notesMaster1.xml"/><Relationship Id="rId6" Type="http://schemas.openxmlformats.org/officeDocument/2006/relationships/hyperlink" Target="https://www.kansenvoorwest2.nl/nl/nieuws/project-waerdse-energie-circuit-van-start/" TargetMode="External"/><Relationship Id="rId5" Type="http://schemas.openxmlformats.org/officeDocument/2006/relationships/hyperlink" Target="https://www.kodi.nl/nieuws/officiele-start-waerdse-energie-circuit/" TargetMode="External"/><Relationship Id="rId4" Type="http://schemas.openxmlformats.org/officeDocument/2006/relationships/hyperlink" Target="https://www.waerdse-energie.nl/" TargetMode="Externa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www.adlershof.de/en/"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1</a:t>
            </a:fld>
            <a:endParaRPr lang="de-DE"/>
          </a:p>
        </p:txBody>
      </p:sp>
    </p:spTree>
    <p:extLst>
      <p:ext uri="{BB962C8B-B14F-4D97-AF65-F5344CB8AC3E}">
        <p14:creationId xmlns:p14="http://schemas.microsoft.com/office/powerpoint/2010/main" val="14855680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i="1" u="sng" dirty="0"/>
              <a:t>Instructions for trainer</a:t>
            </a:r>
            <a:r>
              <a:rPr lang="en-US" i="1" u="none" dirty="0"/>
              <a:t>: Use this slide to present one or two “concrete” examples of what a local SME energy collective (or cluster) can be. No details are needed at this point, just an overview. You can return to these examples in later slides for more details about organization or activities. </a:t>
            </a:r>
          </a:p>
          <a:p>
            <a:endParaRPr lang="en-US" i="1" u="none" dirty="0"/>
          </a:p>
          <a:p>
            <a:r>
              <a:rPr lang="en-US" i="1" dirty="0"/>
              <a:t>If you have examples of your own that describes ways of working together with energy efficiency or renewable energy, you could present those, </a:t>
            </a:r>
            <a:r>
              <a:rPr lang="en-US" i="1" u="none" dirty="0"/>
              <a:t>or you can pick one or two examples from the alternatives that are available at the end of this presentation. </a:t>
            </a:r>
          </a:p>
          <a:p>
            <a:br>
              <a:rPr lang="en-US" i="1" dirty="0"/>
            </a:br>
            <a:r>
              <a:rPr lang="en-US" i="1" dirty="0"/>
              <a:t>If you choose to include your own examples, they should preferably include information on:</a:t>
            </a:r>
          </a:p>
          <a:p>
            <a:pPr marL="171450" indent="-171450">
              <a:buFontTx/>
              <a:buChar char="-"/>
            </a:pPr>
            <a:r>
              <a:rPr lang="en-US" i="1" dirty="0"/>
              <a:t>What kind of SME network? (Business park, industrial area, …)</a:t>
            </a:r>
          </a:p>
          <a:p>
            <a:pPr marL="171450" indent="-171450">
              <a:buFontTx/>
              <a:buChar char="-"/>
            </a:pPr>
            <a:r>
              <a:rPr lang="en-US" i="1" dirty="0"/>
              <a:t>Who is the Trusted Partner? (Park management, SME association, …)</a:t>
            </a:r>
          </a:p>
          <a:p>
            <a:pPr marL="171450" indent="-171450">
              <a:buFontTx/>
              <a:buChar char="-"/>
            </a:pPr>
            <a:r>
              <a:rPr lang="en-US" i="1" dirty="0"/>
              <a:t>What are the main energy related activities of the cluster/collective?</a:t>
            </a:r>
          </a:p>
          <a:p>
            <a:pPr marL="171450" indent="-171450">
              <a:buFontTx/>
              <a:buChar char="-"/>
            </a:pPr>
            <a:r>
              <a:rPr lang="en-US" i="1" dirty="0"/>
              <a:t>What is the main ambition of the cluster/collective?</a:t>
            </a:r>
          </a:p>
          <a:p>
            <a:endParaRPr lang="en-US"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10</a:t>
            </a:fld>
            <a:endParaRPr lang="de-DE"/>
          </a:p>
        </p:txBody>
      </p:sp>
    </p:spTree>
    <p:extLst>
      <p:ext uri="{BB962C8B-B14F-4D97-AF65-F5344CB8AC3E}">
        <p14:creationId xmlns:p14="http://schemas.microsoft.com/office/powerpoint/2010/main" val="13302868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a:effectLst/>
                <a:latin typeface="Calibri" panose="020F0502020204030204" pitchFamily="34" charset="0"/>
                <a:ea typeface="Calibri" panose="020F0502020204030204" pitchFamily="34" charset="0"/>
                <a:cs typeface="Times New Roman" panose="02020603050405020304" pitchFamily="18" charset="0"/>
              </a:rPr>
              <a:t>Addressing energy use, increasing energy efficiency and renewable energy in SMEs can be of great benefit to both the SMEs and to society. Combining efforts by working together can make it more effective - and more fun!</a:t>
            </a:r>
          </a:p>
          <a:p>
            <a:endParaRPr lang="en-US">
              <a:effectLst/>
              <a:latin typeface="Calibri" panose="020F0502020204030204" pitchFamily="34" charset="0"/>
              <a:ea typeface="Calibri" panose="020F0502020204030204" pitchFamily="34" charset="0"/>
              <a:cs typeface="Times New Roman" panose="02020603050405020304" pitchFamily="18" charset="0"/>
            </a:endParaRPr>
          </a:p>
          <a:p>
            <a:r>
              <a:rPr lang="en-US">
                <a:effectLst/>
                <a:latin typeface="Calibri" panose="020F0502020204030204" pitchFamily="34" charset="0"/>
                <a:ea typeface="Calibri" panose="020F0502020204030204" pitchFamily="34" charset="0"/>
                <a:cs typeface="Times New Roman" panose="02020603050405020304" pitchFamily="18" charset="0"/>
              </a:rPr>
              <a:t>Let’s go a bit deeper into this and discuss the motivational drivers for energy savings as well as for the collective approach.</a:t>
            </a:r>
            <a:endParaRPr lang="en-GB"/>
          </a:p>
        </p:txBody>
      </p:sp>
      <p:sp>
        <p:nvSpPr>
          <p:cNvPr id="4" name="Platshållare för bildnummer 3"/>
          <p:cNvSpPr>
            <a:spLocks noGrp="1"/>
          </p:cNvSpPr>
          <p:nvPr>
            <p:ph type="sldNum" sz="quarter" idx="5"/>
          </p:nvPr>
        </p:nvSpPr>
        <p:spPr/>
        <p:txBody>
          <a:bodyPr/>
          <a:lstStyle/>
          <a:p>
            <a:fld id="{FC42A464-CEEB-46BE-BA78-99FAC69E9C00}" type="slidenum">
              <a:rPr lang="de-DE" smtClean="0"/>
              <a:t>11</a:t>
            </a:fld>
            <a:endParaRPr lang="de-DE"/>
          </a:p>
        </p:txBody>
      </p:sp>
    </p:spTree>
    <p:extLst>
      <p:ext uri="{BB962C8B-B14F-4D97-AF65-F5344CB8AC3E}">
        <p14:creationId xmlns:p14="http://schemas.microsoft.com/office/powerpoint/2010/main" val="3285955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effectLst/>
                <a:latin typeface="Calibri" panose="020F0502020204030204" pitchFamily="34" charset="0"/>
                <a:ea typeface="Calibri" panose="020F0502020204030204" pitchFamily="34" charset="0"/>
                <a:cs typeface="Times New Roman" panose="02020603050405020304" pitchFamily="18" charset="0"/>
              </a:rPr>
              <a:t>Note to trainer: Here (or on an additional slide) you may include national or local climate and energy targets and regulations, which may drive energy ambitions of SMEs within the SME cluster. For instance, based on the National Energy and Climate Plan of respective EU country.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alibri" panose="020F0502020204030204" pitchFamily="34" charset="0"/>
                <a:ea typeface="Calibri" panose="020F0502020204030204" pitchFamily="34" charset="0"/>
                <a:cs typeface="Times New Roman" panose="02020603050405020304" pitchFamily="18" charset="0"/>
              </a:rPr>
              <a:t>For society in general – and all stakeholders in the society - energy efficiency means using less fossil fuels and is one of key measures for mitigating climate change. </a:t>
            </a:r>
          </a:p>
          <a:p>
            <a:r>
              <a:rPr lang="en-US" sz="1200" dirty="0">
                <a:effectLst/>
                <a:latin typeface="Calibri" panose="020F0502020204030204" pitchFamily="34" charset="0"/>
                <a:ea typeface="Calibri" panose="020F0502020204030204" pitchFamily="34" charset="0"/>
                <a:cs typeface="Times New Roman" panose="02020603050405020304" pitchFamily="18" charset="0"/>
              </a:rPr>
              <a:t>In the Paris agreement 2015, 196 Parties (countries), agreed on a legally binding international treaty on climate change, with the goal to limit global warming to well below 2, preferably 1.5 degrees Celsius, compared to pre-industrial levels. The EU has high ambitions for contributing to reaching the Paris agreement and reducing global environmental degradation.</a:t>
            </a:r>
          </a:p>
          <a:p>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alibri" panose="020F0502020204030204" pitchFamily="34" charset="0"/>
                <a:ea typeface="Calibri" panose="020F0502020204030204" pitchFamily="34" charset="0"/>
                <a:cs typeface="Times New Roman" panose="02020603050405020304" pitchFamily="18" charset="0"/>
              </a:rPr>
              <a:t>The European Green Deal was presented by the EU in 2019. It is a roadmap for making the EU’s economy sustainable and sets out to make Europe the fist climate-neutral continent by 2050 and to transform the EU into a modern, resource-efficient and competitive economy. It includes the following targets:</a:t>
            </a:r>
          </a:p>
          <a:p>
            <a:pPr marL="171450" indent="-171450">
              <a:buFontTx/>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To make the EU climate, energy, transport and taxation policies fit for </a:t>
            </a:r>
            <a:r>
              <a:rPr lang="en-US" sz="1200" b="1" dirty="0">
                <a:effectLst/>
                <a:latin typeface="Calibri" panose="020F0502020204030204" pitchFamily="34" charset="0"/>
                <a:ea typeface="Calibri" panose="020F0502020204030204" pitchFamily="34" charset="0"/>
                <a:cs typeface="Times New Roman" panose="02020603050405020304" pitchFamily="18" charset="0"/>
              </a:rPr>
              <a:t>reducing net greenhouse gas emissions by at least 55%</a:t>
            </a:r>
            <a:r>
              <a:rPr lang="en-US" sz="1200" dirty="0">
                <a:effectLst/>
                <a:latin typeface="Calibri" panose="020F0502020204030204" pitchFamily="34" charset="0"/>
                <a:ea typeface="Calibri" panose="020F0502020204030204" pitchFamily="34" charset="0"/>
                <a:cs typeface="Times New Roman" panose="02020603050405020304" pitchFamily="18" charset="0"/>
              </a:rPr>
              <a:t>, comparted to 1990 levels (All 27 EU member states committed to this target in July 2021)</a:t>
            </a:r>
          </a:p>
          <a:p>
            <a:pPr marL="171450" indent="-171450">
              <a:buFontTx/>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Releasing no net emissions of greenhouse gases by 2050</a:t>
            </a:r>
          </a:p>
          <a:p>
            <a:pPr marL="171450" indent="-171450">
              <a:buFontTx/>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Economic growth decoupled from resource use</a:t>
            </a:r>
          </a:p>
          <a:p>
            <a:pPr marL="171450" indent="-171450">
              <a:buFontTx/>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No person and no place left behind.</a:t>
            </a:r>
          </a:p>
          <a:p>
            <a:pPr marL="171450" indent="-171450">
              <a:buFontTx/>
              <a:buChar char="-"/>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Tx/>
              <a:buNone/>
            </a:pPr>
            <a:r>
              <a:rPr lang="en-US" sz="1200" b="1" dirty="0">
                <a:effectLst/>
                <a:latin typeface="Calibri" panose="020F0502020204030204" pitchFamily="34" charset="0"/>
                <a:ea typeface="Calibri" panose="020F0502020204030204" pitchFamily="34" charset="0"/>
                <a:cs typeface="Times New Roman" panose="02020603050405020304" pitchFamily="18" charset="0"/>
              </a:rPr>
              <a:t>One third of the 1.8 trillion euro </a:t>
            </a:r>
            <a:r>
              <a:rPr lang="en-US" sz="1200" dirty="0">
                <a:effectLst/>
                <a:latin typeface="Calibri" panose="020F0502020204030204" pitchFamily="34" charset="0"/>
                <a:ea typeface="Calibri" panose="020F0502020204030204" pitchFamily="34" charset="0"/>
                <a:cs typeface="Times New Roman" panose="02020603050405020304" pitchFamily="18" charset="0"/>
              </a:rPr>
              <a:t>investments from the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NextGeneration</a:t>
            </a:r>
            <a:r>
              <a:rPr lang="en-US" sz="1200" dirty="0">
                <a:effectLst/>
                <a:latin typeface="Calibri" panose="020F0502020204030204" pitchFamily="34" charset="0"/>
                <a:ea typeface="Calibri" panose="020F0502020204030204" pitchFamily="34" charset="0"/>
                <a:cs typeface="Times New Roman" panose="02020603050405020304" pitchFamily="18" charset="0"/>
              </a:rPr>
              <a:t> EU Recovery Plan (from COVID-19 pandemic), and EU’s seven-year budget will finance the European Green Deal.</a:t>
            </a:r>
          </a:p>
          <a:p>
            <a:pPr marL="171450" indent="-171450">
              <a:buFontTx/>
              <a:buChar char="-"/>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Furthermore, energy efficiency also has a wide range of other benefits for society including, for example, less dependency on volatile, risky energy markets and market-based policy instruments.</a:t>
            </a:r>
          </a:p>
          <a:p>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Platshållare för bildnummer 3"/>
          <p:cNvSpPr>
            <a:spLocks noGrp="1"/>
          </p:cNvSpPr>
          <p:nvPr>
            <p:ph type="sldNum" sz="quarter" idx="5"/>
          </p:nvPr>
        </p:nvSpPr>
        <p:spPr/>
        <p:txBody>
          <a:bodyPr/>
          <a:lstStyle/>
          <a:p>
            <a:fld id="{FC42A464-CEEB-46BE-BA78-99FAC69E9C00}" type="slidenum">
              <a:rPr lang="de-DE" smtClean="0"/>
              <a:t>12</a:t>
            </a:fld>
            <a:endParaRPr lang="de-DE"/>
          </a:p>
        </p:txBody>
      </p:sp>
    </p:spTree>
    <p:extLst>
      <p:ext uri="{BB962C8B-B14F-4D97-AF65-F5344CB8AC3E}">
        <p14:creationId xmlns:p14="http://schemas.microsoft.com/office/powerpoint/2010/main" val="5813693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i="1" dirty="0"/>
              <a:t>Definition of SME: </a:t>
            </a:r>
            <a:r>
              <a:rPr lang="en-GB" sz="1200" i="1" dirty="0">
                <a:ea typeface="Century Gothic"/>
                <a:cs typeface="Century Gothic"/>
                <a:sym typeface="Century Gothic"/>
              </a:rPr>
              <a:t>10-249 employees, turnover &lt;50mln€, balance sheet total &lt;43M€</a:t>
            </a:r>
          </a:p>
          <a:p>
            <a:pPr marL="0" lvl="0" indent="0" algn="l" rtl="0">
              <a:spcBef>
                <a:spcPts val="0"/>
              </a:spcBef>
              <a:spcAft>
                <a:spcPts val="0"/>
              </a:spcAft>
              <a:buNone/>
            </a:pPr>
            <a:endParaRPr lang="en-GB" sz="1200" dirty="0">
              <a:solidFill>
                <a:srgbClr val="333333"/>
              </a:solidFill>
              <a:highlight>
                <a:srgbClr val="FFFFFF"/>
              </a:highlight>
              <a:ea typeface="Arial"/>
              <a:cs typeface="Arial"/>
              <a:sym typeface="Arial"/>
            </a:endParaRPr>
          </a:p>
          <a:p>
            <a:pPr marL="0" lvl="0" indent="0" algn="l" rtl="0">
              <a:spcBef>
                <a:spcPts val="0"/>
              </a:spcBef>
              <a:spcAft>
                <a:spcPts val="0"/>
              </a:spcAft>
              <a:buNone/>
            </a:pPr>
            <a:r>
              <a:rPr lang="en-GB" sz="1200" dirty="0">
                <a:solidFill>
                  <a:srgbClr val="333333"/>
                </a:solidFill>
                <a:highlight>
                  <a:srgbClr val="FFFFFF"/>
                </a:highlight>
                <a:ea typeface="Arial"/>
                <a:cs typeface="Arial"/>
                <a:sym typeface="Arial"/>
              </a:rPr>
              <a:t>In 2020, slightly more than 21 million micro, small and medium-sized SMEs were active in the EU27, accounting for 99.8% of all enterprises in the EU-27 non-financial business sector (NFBS).. Furthermore, 53% of the total value added produced by the EU27 NFBS and 65% of total EU-27 NFBS employment was generated by EU-27 SMEs in 2020. </a:t>
            </a:r>
          </a:p>
          <a:p>
            <a:pPr marL="0" lvl="0" indent="0" algn="l" rtl="0">
              <a:spcBef>
                <a:spcPts val="0"/>
              </a:spcBef>
              <a:spcAft>
                <a:spcPts val="0"/>
              </a:spcAft>
              <a:buNone/>
            </a:pPr>
            <a:r>
              <a:rPr lang="en-GB" sz="1200" i="1" dirty="0">
                <a:solidFill>
                  <a:srgbClr val="333333"/>
                </a:solidFill>
                <a:highlight>
                  <a:srgbClr val="FFFFFF"/>
                </a:highlight>
                <a:ea typeface="Arial"/>
                <a:cs typeface="Arial"/>
                <a:sym typeface="Arial"/>
              </a:rPr>
              <a:t>Reference: Annual Report on European SMEs 2020/2021, </a:t>
            </a:r>
            <a:r>
              <a:rPr lang="en-GB" sz="1200" i="1" dirty="0" err="1">
                <a:solidFill>
                  <a:srgbClr val="333333"/>
                </a:solidFill>
                <a:highlight>
                  <a:srgbClr val="FFFFFF"/>
                </a:highlight>
                <a:ea typeface="Arial"/>
                <a:cs typeface="Arial"/>
                <a:sym typeface="Arial"/>
              </a:rPr>
              <a:t>doi</a:t>
            </a:r>
            <a:r>
              <a:rPr lang="en-GB" sz="1200" i="1" dirty="0">
                <a:solidFill>
                  <a:srgbClr val="333333"/>
                </a:solidFill>
                <a:highlight>
                  <a:srgbClr val="FFFFFF"/>
                </a:highlight>
                <a:ea typeface="Arial"/>
                <a:cs typeface="Arial"/>
                <a:sym typeface="Arial"/>
              </a:rPr>
              <a:t>: </a:t>
            </a:r>
            <a:r>
              <a:rPr lang="en-GB" sz="1200" i="1" u="none" dirty="0">
                <a:solidFill>
                  <a:srgbClr val="333333"/>
                </a:solidFill>
                <a:highlight>
                  <a:srgbClr val="FFFFFF"/>
                </a:highlight>
                <a:ea typeface="Arial"/>
                <a:cs typeface="Arial"/>
                <a:sym typeface="Arial"/>
              </a:rPr>
              <a:t>10.2826/56865</a:t>
            </a:r>
            <a:r>
              <a:rPr lang="en-GB" sz="1200" i="1" u="none" dirty="0">
                <a:solidFill>
                  <a:schemeClr val="bg1">
                    <a:lumMod val="50000"/>
                  </a:schemeClr>
                </a:solidFill>
                <a:highlight>
                  <a:srgbClr val="FFFFFF"/>
                </a:highlight>
                <a:ea typeface="Arial"/>
                <a:cs typeface="Arial"/>
                <a:sym typeface="Arial"/>
              </a:rPr>
              <a:t> (</a:t>
            </a:r>
            <a:r>
              <a:rPr lang="en-GB" sz="1200" i="1" u="none" dirty="0">
                <a:solidFill>
                  <a:schemeClr val="bg1">
                    <a:lumMod val="50000"/>
                  </a:schemeClr>
                </a:solidFill>
                <a:highlight>
                  <a:srgbClr val="FFFFFF"/>
                </a:highlight>
                <a:ea typeface="Arial"/>
                <a:cs typeface="Arial"/>
                <a:sym typeface="Arial"/>
                <a:hlinkClick r:id="rId3">
                  <a:extLst>
                    <a:ext uri="{A12FA001-AC4F-418D-AE19-62706E023703}">
                      <ahyp:hlinkClr xmlns:ahyp="http://schemas.microsoft.com/office/drawing/2018/hyperlinkcolor" val="tx"/>
                    </a:ext>
                  </a:extLst>
                </a:hlinkClick>
              </a:rPr>
              <a:t>https://ec.europa.eu/docsroom/documents/46062</a:t>
            </a:r>
            <a:r>
              <a:rPr lang="en-GB" sz="1200" i="1" u="none" dirty="0">
                <a:solidFill>
                  <a:schemeClr val="bg1">
                    <a:lumMod val="50000"/>
                  </a:schemeClr>
                </a:solidFill>
                <a:highlight>
                  <a:srgbClr val="FFFFFF"/>
                </a:highlight>
                <a:ea typeface="Arial"/>
                <a:cs typeface="Arial"/>
                <a:sym typeface="Arial"/>
              </a:rPr>
              <a:t>)</a:t>
            </a:r>
          </a:p>
          <a:p>
            <a:pPr marL="0" lvl="0" indent="0" algn="l" rtl="0">
              <a:spcBef>
                <a:spcPts val="0"/>
              </a:spcBef>
              <a:spcAft>
                <a:spcPts val="0"/>
              </a:spcAft>
              <a:buNone/>
            </a:pPr>
            <a:endParaRPr lang="en-GB" sz="1200" i="1" dirty="0">
              <a:solidFill>
                <a:srgbClr val="333333"/>
              </a:solidFill>
              <a:highlight>
                <a:srgbClr val="FFFFFF"/>
              </a:highlight>
              <a:ea typeface="Arial"/>
              <a:cs typeface="Arial"/>
              <a:sym typeface="Arial"/>
            </a:endParaRPr>
          </a:p>
          <a:p>
            <a:pPr marL="0" lvl="0" indent="0" algn="l" rtl="0">
              <a:spcBef>
                <a:spcPts val="0"/>
              </a:spcBef>
              <a:spcAft>
                <a:spcPts val="0"/>
              </a:spcAft>
              <a:buNone/>
            </a:pPr>
            <a:r>
              <a:rPr lang="en-GB" dirty="0"/>
              <a:t>On their own, SMEs do not consume huge amounts of energy. But collectively, their energy demand is a different story. SMEs collectively consume more than 13% of energy globally, and significant opportunities exist to implement energy efficiency measures with potential for savings of up to 30%. At the same time, the adoption rate of energy efficiency measures in SMEs is low. According to the Observatory of European SMEs, fewer than 30% of SMEs in Europe have implemented any measures for conserving energy and only 4% have a comprehensive approach to energy efficiency.</a:t>
            </a:r>
          </a:p>
          <a:p>
            <a:pPr marL="0" lvl="0" indent="0" algn="l" rtl="0">
              <a:spcBef>
                <a:spcPts val="0"/>
              </a:spcBef>
              <a:spcAft>
                <a:spcPts val="0"/>
              </a:spcAft>
              <a:buNone/>
            </a:pPr>
            <a:endParaRPr lang="en-GB" dirty="0"/>
          </a:p>
          <a:p>
            <a:pPr marL="0" lvl="0" indent="0" algn="l" rtl="0">
              <a:spcBef>
                <a:spcPts val="0"/>
              </a:spcBef>
              <a:spcAft>
                <a:spcPts val="0"/>
              </a:spcAft>
              <a:buNone/>
            </a:pPr>
            <a:r>
              <a:rPr lang="en-GB" i="1" dirty="0"/>
              <a:t>Reference: </a:t>
            </a:r>
            <a:r>
              <a:rPr lang="en-US" i="1" dirty="0"/>
              <a:t>Accelerating Energy Efficiency in Small and Medium-sized Enterprises, IEA 2015 (</a:t>
            </a:r>
            <a:r>
              <a:rPr lang="en-GB" i="1" dirty="0"/>
              <a:t>https://c2e2.unepdtu.org/wp-content/uploads/sites/3/2016/03/sme-2015.pdf)</a:t>
            </a: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13</a:t>
            </a:fld>
            <a:endParaRPr lang="de-DE"/>
          </a:p>
        </p:txBody>
      </p:sp>
    </p:spTree>
    <p:extLst>
      <p:ext uri="{BB962C8B-B14F-4D97-AF65-F5344CB8AC3E}">
        <p14:creationId xmlns:p14="http://schemas.microsoft.com/office/powerpoint/2010/main" val="35168160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a:t>Significant opportunities exist to implement energy efficiency measures with potential for savings of up to 30%, </a:t>
            </a:r>
            <a:r>
              <a:rPr lang="en-US" b="1">
                <a:solidFill>
                  <a:srgbClr val="FF0000"/>
                </a:solidFill>
                <a:highlight>
                  <a:srgbClr val="FFFF00"/>
                </a:highlight>
              </a:rPr>
              <a:t>and it has been estimated that a</a:t>
            </a:r>
            <a:r>
              <a:rPr lang="en-US" b="1">
                <a:solidFill>
                  <a:srgbClr val="FF0000"/>
                </a:solidFill>
                <a:effectLst/>
                <a:highlight>
                  <a:srgbClr val="FFFF00"/>
                </a:highlight>
              </a:rPr>
              <a:t>bout 40% of this potential can be harvested by measures requiring no capital investment</a:t>
            </a:r>
            <a:r>
              <a:rPr lang="en-US"/>
              <a:t>. At the same time, the adoption rate of energy efficiency measures in SMEs is low. According to the Observatory of European SMEs, fewer than 30% of SMEs in Europe have implemented any measures for conserving energy and only 4% have a comprehensive approach to energy efficiency.</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a:p>
          <a:p>
            <a:pPr marL="0" lvl="0" indent="0" algn="l" rtl="0">
              <a:lnSpc>
                <a:spcPct val="100000"/>
              </a:lnSpc>
              <a:spcBef>
                <a:spcPts val="0"/>
              </a:spcBef>
              <a:spcAft>
                <a:spcPts val="0"/>
              </a:spcAft>
              <a:buSzPts val="1400"/>
              <a:buNone/>
            </a:pPr>
            <a:r>
              <a:rPr lang="en-US"/>
              <a:t>Improving SMEs’ energy efficiency is a key way to increase their profitability and competitiveness. As well as reducing SMEs’ energy costs, greater energy efficiency can improve SMEs’ product quality and output, reduce risks and liabilities, enhance resilience and enable new business opportunities. Even where fuel prices are low, energy price volatility and uncertainties hamper SME growth; energy efficiency can reduce exposure.</a:t>
            </a:r>
          </a:p>
          <a:p>
            <a:endParaRPr lang="nl-NL"/>
          </a:p>
          <a:p>
            <a:pPr marL="0" lvl="0" indent="0" algn="l" rtl="0">
              <a:spcBef>
                <a:spcPts val="0"/>
              </a:spcBef>
              <a:spcAft>
                <a:spcPts val="0"/>
              </a:spcAft>
              <a:buNone/>
            </a:pPr>
            <a:r>
              <a:rPr lang="en-US" i="1"/>
              <a:t>References:</a:t>
            </a:r>
            <a:br>
              <a:rPr lang="en-US" i="1"/>
            </a:br>
            <a:r>
              <a:rPr lang="en-US" i="1"/>
              <a:t>Accelerating Energy Efficiency in Small and Medium-sized Enterprises, IEA 2015 (</a:t>
            </a:r>
            <a:r>
              <a:rPr lang="en-GB" i="1"/>
              <a:t>https://c2e2.unepdtu.org/wp-content/uploads/sites/3/2016/03/sme-2015.pdf)</a:t>
            </a:r>
          </a:p>
          <a:p>
            <a:r>
              <a:rPr lang="en-US" i="1"/>
              <a:t>SME guide to energy efficiency. DOE 2015 (https://www.gov.uk/government/uploads/system/uploads/attachment_data/file/417410/DECC_advice_guide.pdf)</a:t>
            </a:r>
          </a:p>
          <a:p>
            <a:endParaRPr lang="nl-NL" i="1"/>
          </a:p>
        </p:txBody>
      </p:sp>
      <p:sp>
        <p:nvSpPr>
          <p:cNvPr id="4" name="Slide Number Placeholder 3"/>
          <p:cNvSpPr>
            <a:spLocks noGrp="1"/>
          </p:cNvSpPr>
          <p:nvPr>
            <p:ph type="sldNum" sz="quarter" idx="5"/>
          </p:nvPr>
        </p:nvSpPr>
        <p:spPr/>
        <p:txBody>
          <a:bodyPr/>
          <a:lstStyle/>
          <a:p>
            <a:fld id="{FC42A464-CEEB-46BE-BA78-99FAC69E9C00}" type="slidenum">
              <a:rPr lang="de-DE" smtClean="0"/>
              <a:t>14</a:t>
            </a:fld>
            <a:endParaRPr lang="de-DE"/>
          </a:p>
        </p:txBody>
      </p:sp>
    </p:spTree>
    <p:extLst>
      <p:ext uri="{BB962C8B-B14F-4D97-AF65-F5344CB8AC3E}">
        <p14:creationId xmlns:p14="http://schemas.microsoft.com/office/powerpoint/2010/main" val="19008374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en-US" sz="1200"/>
              <a:t>SMEs may have different drivers or goals. And energy efficiency can contribute to many of these.</a:t>
            </a:r>
            <a:r>
              <a:rPr lang="en-US" sz="1200" b="0" i="0" u="none" strike="noStrike" cap="none">
                <a:solidFill>
                  <a:srgbClr val="000000"/>
                </a:solidFill>
                <a:ea typeface="Arial"/>
                <a:cs typeface="Arial"/>
                <a:sym typeface="Arial"/>
              </a:rPr>
              <a:t> </a:t>
            </a:r>
          </a:p>
          <a:p>
            <a:pPr marL="0" marR="0" lvl="0" indent="0" algn="l" defTabSz="914400" rtl="0" eaLnBrk="1" fontAlgn="auto" latinLnBrk="0" hangingPunct="1">
              <a:buClrTx/>
              <a:buSzTx/>
              <a:buFontTx/>
              <a:buNone/>
              <a:tabLst/>
              <a:defRPr/>
            </a:pPr>
            <a:endParaRPr lang="en-US" sz="1200"/>
          </a:p>
          <a:p>
            <a:pPr marL="0" marR="0" lvl="0" indent="0" algn="l" defTabSz="914400" rtl="0" eaLnBrk="1" fontAlgn="auto" latinLnBrk="0" hangingPunct="1">
              <a:buClrTx/>
              <a:buSzTx/>
              <a:buFontTx/>
              <a:buNone/>
              <a:tabLst/>
              <a:defRPr/>
            </a:pPr>
            <a:r>
              <a:rPr lang="en-US" sz="1200"/>
              <a:t>Implementation of energy efficiency measures (or renewable energy projects) lead to multiple benefits for the SMEs themselves. </a:t>
            </a:r>
          </a:p>
          <a:p>
            <a:pPr marL="0" lvl="0" indent="0">
              <a:buFont typeface="Arial" panose="020B0604020202020204" pitchFamily="34" charset="0"/>
              <a:buNone/>
            </a:pPr>
            <a:endParaRPr lang="en-US" sz="1200">
              <a:effectLst/>
              <a:ea typeface="Calibri" panose="020F0502020204030204" pitchFamily="34" charset="0"/>
              <a:cs typeface="Times New Roman" panose="02020603050405020304" pitchFamily="18" charset="0"/>
            </a:endParaRPr>
          </a:p>
          <a:p>
            <a:pPr marL="0" marR="0" lvl="0" indent="0" algn="l" defTabSz="914400" rtl="0" eaLnBrk="1" fontAlgn="auto" latinLnBrk="0" hangingPunct="1">
              <a:buClrTx/>
              <a:buSzTx/>
              <a:buFont typeface="Arial" panose="020B0604020202020204" pitchFamily="34" charset="0"/>
              <a:buNone/>
              <a:tabLst/>
              <a:defRPr/>
            </a:pPr>
            <a:r>
              <a:rPr lang="en-US" sz="1200">
                <a:effectLst/>
                <a:ea typeface="Calibri" panose="020F0502020204030204" pitchFamily="34" charset="0"/>
                <a:cs typeface="Times New Roman" panose="02020603050405020304" pitchFamily="18" charset="0"/>
              </a:rPr>
              <a:t>In addition to direct economic benefits from energy cost reductions, there are commonly also non-energy benefits. </a:t>
            </a:r>
            <a:r>
              <a:rPr lang="en-US" sz="1200" b="1">
                <a:effectLst/>
                <a:ea typeface="Calibri" panose="020F0502020204030204" pitchFamily="34" charset="0"/>
                <a:cs typeface="Times New Roman" panose="02020603050405020304" pitchFamily="18" charset="0"/>
              </a:rPr>
              <a:t>Reduced cost</a:t>
            </a:r>
            <a:r>
              <a:rPr lang="en-US" sz="1200">
                <a:effectLst/>
                <a:ea typeface="Calibri" panose="020F0502020204030204" pitchFamily="34" charset="0"/>
                <a:cs typeface="Times New Roman" panose="02020603050405020304" pitchFamily="18" charset="0"/>
              </a:rPr>
              <a:t> </a:t>
            </a:r>
            <a:r>
              <a:rPr lang="en-US" sz="1200" b="0">
                <a:effectLst/>
                <a:ea typeface="Calibri" panose="020F0502020204030204" pitchFamily="34" charset="0"/>
                <a:cs typeface="Times New Roman" panose="02020603050405020304" pitchFamily="18" charset="0"/>
              </a:rPr>
              <a:t>strengthens the competitiveness </a:t>
            </a:r>
            <a:r>
              <a:rPr lang="en-US" sz="1200">
                <a:effectLst/>
                <a:ea typeface="Calibri" panose="020F0502020204030204" pitchFamily="34" charset="0"/>
                <a:cs typeface="Times New Roman" panose="02020603050405020304" pitchFamily="18" charset="0"/>
              </a:rPr>
              <a:t>of the company in relation to other companies. </a:t>
            </a:r>
            <a:r>
              <a:rPr lang="en-US" sz="1200" b="0" i="0" u="none" strike="noStrike" cap="none">
                <a:solidFill>
                  <a:srgbClr val="000000"/>
                </a:solidFill>
                <a:ea typeface="Arial"/>
                <a:cs typeface="Arial"/>
                <a:sym typeface="Arial"/>
              </a:rPr>
              <a:t>And with lower energy use, or a switch to renewable energy, the company becomes </a:t>
            </a:r>
            <a:r>
              <a:rPr lang="en-US" sz="1200" b="1" i="0" u="none" strike="noStrike" cap="none">
                <a:solidFill>
                  <a:srgbClr val="000000"/>
                </a:solidFill>
                <a:ea typeface="Arial"/>
                <a:cs typeface="Arial"/>
                <a:sym typeface="Arial"/>
              </a:rPr>
              <a:t>less vulnerable to increasing energy prices</a:t>
            </a:r>
            <a:r>
              <a:rPr lang="en-US" sz="1200" b="0" i="0" u="none" strike="noStrike" cap="none">
                <a:solidFill>
                  <a:srgbClr val="000000"/>
                </a:solidFill>
                <a:ea typeface="Arial"/>
                <a:cs typeface="Arial"/>
                <a:sym typeface="Arial"/>
              </a:rPr>
              <a:t>. </a:t>
            </a:r>
            <a:r>
              <a:rPr lang="en-US" sz="1200">
                <a:effectLst/>
                <a:ea typeface="Calibri" panose="020F0502020204030204" pitchFamily="34" charset="0"/>
                <a:cs typeface="Times New Roman" panose="02020603050405020304" pitchFamily="18" charset="0"/>
              </a:rPr>
              <a:t>Energy efficiency contributes to </a:t>
            </a:r>
            <a:r>
              <a:rPr lang="en-US" sz="1200" b="1">
                <a:effectLst/>
                <a:ea typeface="Calibri" panose="020F0502020204030204" pitchFamily="34" charset="0"/>
                <a:cs typeface="Times New Roman" panose="02020603050405020304" pitchFamily="18" charset="0"/>
              </a:rPr>
              <a:t>reduced carbon footprints</a:t>
            </a:r>
            <a:r>
              <a:rPr lang="en-US" sz="1200">
                <a:effectLst/>
                <a:ea typeface="Calibri" panose="020F0502020204030204" pitchFamily="34" charset="0"/>
                <a:cs typeface="Times New Roman" panose="02020603050405020304" pitchFamily="18" charset="0"/>
              </a:rPr>
              <a:t>. With c</a:t>
            </a:r>
            <a:r>
              <a:rPr lang="en-US" sz="1200" b="0" i="0" u="none" strike="noStrike" cap="none">
                <a:solidFill>
                  <a:srgbClr val="000000"/>
                </a:solidFill>
                <a:ea typeface="Arial"/>
                <a:cs typeface="Arial"/>
                <a:sym typeface="Arial"/>
              </a:rPr>
              <a:t>hanging business environment putting increasing demands for decarbonization, this can also be an important factor for a company’s </a:t>
            </a:r>
            <a:r>
              <a:rPr lang="en-US" sz="1200" b="1" i="0" u="none" strike="noStrike" cap="none">
                <a:solidFill>
                  <a:srgbClr val="000000"/>
                </a:solidFill>
                <a:ea typeface="Arial"/>
                <a:cs typeface="Arial"/>
                <a:sym typeface="Arial"/>
              </a:rPr>
              <a:t>competitiveness and image</a:t>
            </a:r>
            <a:r>
              <a:rPr lang="en-US" sz="1200" b="0" i="0" u="none" strike="noStrike" cap="none">
                <a:solidFill>
                  <a:srgbClr val="000000"/>
                </a:solidFill>
                <a:ea typeface="Arial"/>
                <a:cs typeface="Arial"/>
                <a:sym typeface="Arial"/>
              </a:rPr>
              <a:t>, and an important way to </a:t>
            </a:r>
            <a:r>
              <a:rPr lang="en-US" sz="1200" b="1" i="0" u="none" strike="noStrike" cap="none">
                <a:solidFill>
                  <a:srgbClr val="000000"/>
                </a:solidFill>
                <a:ea typeface="Arial"/>
                <a:cs typeface="Arial"/>
                <a:sym typeface="Arial"/>
              </a:rPr>
              <a:t>reduce risks related to future harder climate emissions legislation</a:t>
            </a:r>
            <a:r>
              <a:rPr lang="en-US" sz="1200" b="0" i="0" u="none" strike="noStrike" cap="none">
                <a:solidFill>
                  <a:srgbClr val="000000"/>
                </a:solidFill>
                <a:ea typeface="Arial"/>
                <a:cs typeface="Arial"/>
                <a:sym typeface="Arial"/>
              </a:rPr>
              <a:t>. It is also common that energy efficiency measures lead to better lighting, less noise, better ventilation, and other improvements that lead to </a:t>
            </a:r>
            <a:r>
              <a:rPr lang="en-US" sz="1200" b="1" i="0" u="none" strike="noStrike" cap="none">
                <a:solidFill>
                  <a:srgbClr val="000000"/>
                </a:solidFill>
                <a:ea typeface="Arial"/>
                <a:cs typeface="Arial"/>
                <a:sym typeface="Arial"/>
              </a:rPr>
              <a:t>better work environment </a:t>
            </a:r>
            <a:r>
              <a:rPr lang="en-US" sz="1200" b="0" i="0" u="none" strike="noStrike" cap="none">
                <a:solidFill>
                  <a:srgbClr val="000000"/>
                </a:solidFill>
                <a:ea typeface="Arial"/>
                <a:cs typeface="Arial"/>
                <a:sym typeface="Arial"/>
              </a:rPr>
              <a:t>and thereby improves the health and well-being of employees. </a:t>
            </a:r>
          </a:p>
          <a:p>
            <a:pPr marL="0" marR="0" lvl="0" indent="0" algn="l" defTabSz="914400" rtl="0" eaLnBrk="1" fontAlgn="auto" latinLnBrk="0" hangingPunct="1">
              <a:buClrTx/>
              <a:buSzTx/>
              <a:buFont typeface="Arial" panose="020B0604020202020204" pitchFamily="34" charset="0"/>
              <a:buNone/>
              <a:tabLst/>
              <a:defRPr/>
            </a:pPr>
            <a:endParaRPr lang="en-US" sz="1200" b="0" i="0" u="none" strike="noStrike" cap="none">
              <a:solidFill>
                <a:srgbClr val="000000"/>
              </a:solidFill>
              <a:ea typeface="Arial"/>
              <a:cs typeface="Arial"/>
              <a:sym typeface="Arial"/>
            </a:endParaRPr>
          </a:p>
          <a:p>
            <a:pPr marL="0" marR="0" lvl="0" indent="0" algn="l" defTabSz="914400" rtl="0" eaLnBrk="1" fontAlgn="auto" latinLnBrk="0" hangingPunct="1">
              <a:buClrTx/>
              <a:buSzTx/>
              <a:buFont typeface="Arial" panose="020B0604020202020204" pitchFamily="34" charset="0"/>
              <a:buNone/>
              <a:tabLst/>
              <a:defRPr/>
            </a:pPr>
            <a:r>
              <a:rPr lang="en-US" sz="1200" b="0" i="0" u="none" strike="noStrike" cap="none">
                <a:solidFill>
                  <a:srgbClr val="000000"/>
                </a:solidFill>
                <a:ea typeface="Arial"/>
                <a:cs typeface="Arial"/>
                <a:sym typeface="Arial"/>
              </a:rPr>
              <a:t>However, it is important to note that different companies have different drivers and values, which means that the arguments for why an SME should save energy will vary.</a:t>
            </a:r>
          </a:p>
          <a:p>
            <a:pPr marL="0" marR="0" lvl="0" indent="0" algn="l" defTabSz="914400" rtl="0" eaLnBrk="1" fontAlgn="auto" latinLnBrk="0" hangingPunct="1">
              <a:buClrTx/>
              <a:buSzTx/>
              <a:buFont typeface="Arial" panose="020B0604020202020204" pitchFamily="34" charset="0"/>
              <a:buNone/>
              <a:tabLst/>
              <a:defRPr/>
            </a:pPr>
            <a:endParaRPr lang="en-US" sz="1200" b="0" i="0" u="none" strike="noStrike" cap="none">
              <a:solidFill>
                <a:srgbClr val="000000"/>
              </a:solidFill>
              <a:ea typeface="Arial"/>
              <a:cs typeface="Arial"/>
              <a:sym typeface="Arial"/>
            </a:endParaRPr>
          </a:p>
          <a:p>
            <a:pPr marL="0" marR="0" lvl="0" indent="0" algn="l" defTabSz="914400" rtl="0" eaLnBrk="1" fontAlgn="auto" latinLnBrk="0" hangingPunct="1">
              <a:buClrTx/>
              <a:buSzTx/>
              <a:buFont typeface="Arial" panose="020B0604020202020204" pitchFamily="34" charset="0"/>
              <a:buNone/>
              <a:tabLst/>
              <a:defRPr/>
            </a:pPr>
            <a:r>
              <a:rPr lang="en-US" sz="1200" b="1" i="0" u="none" strike="noStrike" cap="none">
                <a:solidFill>
                  <a:srgbClr val="000000"/>
                </a:solidFill>
                <a:ea typeface="Arial"/>
                <a:cs typeface="Arial"/>
                <a:sym typeface="Arial"/>
              </a:rPr>
              <a:t>NOTE: </a:t>
            </a:r>
            <a:r>
              <a:rPr lang="en-US" sz="1200" b="0" i="0" u="none" strike="noStrike" cap="none">
                <a:solidFill>
                  <a:srgbClr val="000000"/>
                </a:solidFill>
                <a:ea typeface="Arial"/>
                <a:cs typeface="Arial"/>
                <a:sym typeface="Arial"/>
              </a:rPr>
              <a:t>The GEAR@SME training program contains a separate module about multiple benefits of energy saving for SMEs.</a:t>
            </a:r>
            <a:endParaRPr lang="en-GB"/>
          </a:p>
        </p:txBody>
      </p:sp>
      <p:sp>
        <p:nvSpPr>
          <p:cNvPr id="4" name="Platshållare för bildnummer 3"/>
          <p:cNvSpPr>
            <a:spLocks noGrp="1"/>
          </p:cNvSpPr>
          <p:nvPr>
            <p:ph type="sldNum" sz="quarter" idx="5"/>
          </p:nvPr>
        </p:nvSpPr>
        <p:spPr/>
        <p:txBody>
          <a:bodyPr/>
          <a:lstStyle/>
          <a:p>
            <a:fld id="{FC42A464-CEEB-46BE-BA78-99FAC69E9C00}" type="slidenum">
              <a:rPr lang="de-DE" smtClean="0"/>
              <a:t>15</a:t>
            </a:fld>
            <a:endParaRPr lang="de-DE"/>
          </a:p>
        </p:txBody>
      </p:sp>
    </p:spTree>
    <p:extLst>
      <p:ext uri="{BB962C8B-B14F-4D97-AF65-F5344CB8AC3E}">
        <p14:creationId xmlns:p14="http://schemas.microsoft.com/office/powerpoint/2010/main" val="7527719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Finally, energy efficiency </a:t>
            </a:r>
            <a:r>
              <a:rPr lang="en-GB" dirty="0">
                <a:effectLst/>
                <a:ea typeface="Times New Roman" panose="02020603050405020304" pitchFamily="18" charset="0"/>
              </a:rPr>
              <a:t>may also contribute to or goals/ambitions on the regional/local level. For example, reduced use of fossil fuels reduces the local/regional carbon footprint and thereby contribute to local climate targets, an energy efficiency initiative may signal green or sustainability ambitions, and the positive signals/green profiles can help attract new companies to the area. Energy efficiency projects may also give rise to new job opportunities, for example, in the energy service sector.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effectLst/>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1" u="sng" dirty="0">
                <a:effectLst/>
                <a:ea typeface="Calibri" panose="020F0502020204030204" pitchFamily="34" charset="0"/>
                <a:cs typeface="Times New Roman" panose="02020603050405020304" pitchFamily="18" charset="0"/>
              </a:rPr>
              <a:t>Note to trainer</a:t>
            </a:r>
            <a:r>
              <a:rPr lang="en-US" i="1" u="none" dirty="0">
                <a:effectLst/>
                <a:ea typeface="Calibri" panose="020F0502020204030204" pitchFamily="34" charset="0"/>
                <a:cs typeface="Times New Roman" panose="02020603050405020304" pitchFamily="18" charset="0"/>
              </a:rPr>
              <a:t>: </a:t>
            </a:r>
            <a:r>
              <a:rPr lang="en-US" i="1" dirty="0">
                <a:effectLst/>
                <a:ea typeface="Calibri" panose="020F0502020204030204" pitchFamily="34" charset="0"/>
                <a:cs typeface="Times New Roman" panose="02020603050405020304" pitchFamily="18" charset="0"/>
              </a:rPr>
              <a:t>It is likely that the business parks/industrial areas that are represented in the training have ambitions, for instance to become carbon neutral or sustainable – try to lift those as examples or ask the group!</a:t>
            </a:r>
            <a:endParaRPr lang="en-GB" dirty="0">
              <a:effectLst/>
              <a:ea typeface="Calibri" panose="020F0502020204030204" pitchFamily="34" charset="0"/>
            </a:endParaRP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16</a:t>
            </a:fld>
            <a:endParaRPr lang="de-DE"/>
          </a:p>
        </p:txBody>
      </p:sp>
    </p:spTree>
    <p:extLst>
      <p:ext uri="{BB962C8B-B14F-4D97-AF65-F5344CB8AC3E}">
        <p14:creationId xmlns:p14="http://schemas.microsoft.com/office/powerpoint/2010/main" val="802987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a:xfrm>
            <a:off x="308919" y="4400550"/>
            <a:ext cx="6301946"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0" u="none" noProof="0">
                <a:effectLst/>
                <a:latin typeface="Calibri" panose="020F0502020204030204" pitchFamily="34" charset="0"/>
                <a:ea typeface="Calibri" panose="020F0502020204030204" pitchFamily="34" charset="0"/>
                <a:cs typeface="Times New Roman" panose="02020603050405020304" pitchFamily="18" charset="0"/>
              </a:rPr>
              <a:t>Note that the focus of this discussion is on why it would be interesting for you and the SMEs to address the issue of energy efficiency and sustainable energy use AT ALL.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1" u="sng" noProof="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u="sng" noProof="0">
                <a:effectLst/>
                <a:latin typeface="Calibri" panose="020F0502020204030204" pitchFamily="34" charset="0"/>
                <a:ea typeface="Calibri" panose="020F0502020204030204" pitchFamily="34" charset="0"/>
                <a:cs typeface="Times New Roman" panose="02020603050405020304" pitchFamily="18" charset="0"/>
              </a:rPr>
              <a:t>Instructions to trainer:</a:t>
            </a:r>
            <a:r>
              <a:rPr lang="en-GB" sz="1200" i="1" noProof="0">
                <a:effectLst/>
                <a:latin typeface="Calibri" panose="020F0502020204030204" pitchFamily="34" charset="0"/>
                <a:ea typeface="Calibri" panose="020F0502020204030204" pitchFamily="34" charset="0"/>
                <a:cs typeface="Times New Roman" panose="02020603050405020304" pitchFamily="18" charset="0"/>
              </a:rPr>
              <a:t> This discussion can be organized in alternative ways, taking from 10-30 minutes, depending on how much time is available (see below for different options).</a:t>
            </a:r>
          </a:p>
          <a:p>
            <a:endParaRPr lang="en-GB" noProof="0"/>
          </a:p>
          <a:p>
            <a:r>
              <a:rPr lang="en-GB" i="1" noProof="0"/>
              <a:t>Alternative set-ups for discussion:</a:t>
            </a:r>
          </a:p>
          <a:p>
            <a:pPr marL="228600" indent="-228600">
              <a:buFont typeface="+mj-lt"/>
              <a:buAutoNum type="arabicPeriod"/>
            </a:pPr>
            <a:r>
              <a:rPr lang="en-GB" i="1" noProof="0"/>
              <a:t>Open up the questions to the whole group and discuss for 10 minutes.</a:t>
            </a:r>
          </a:p>
          <a:p>
            <a:pPr marL="228600" indent="-228600">
              <a:buFont typeface="+mj-lt"/>
              <a:buAutoNum type="arabicPeriod"/>
            </a:pPr>
            <a:r>
              <a:rPr lang="en-GB" i="1" noProof="0"/>
              <a:t>Reflect two and two for 5 minutes on the two questions. Discuss then together for 5-10 minutes.</a:t>
            </a:r>
            <a:endParaRPr lang="en-GB" sz="1200" i="1" noProof="0"/>
          </a:p>
          <a:p>
            <a:pPr marL="228600" indent="-228600">
              <a:buFont typeface="+mj-lt"/>
              <a:buAutoNum type="arabicPeriod"/>
            </a:pPr>
            <a:r>
              <a:rPr lang="en-GB" sz="1200" i="1" noProof="0">
                <a:effectLst/>
                <a:latin typeface="Calibri" panose="020F0502020204030204" pitchFamily="34" charset="0"/>
                <a:ea typeface="Calibri" panose="020F0502020204030204" pitchFamily="34" charset="0"/>
                <a:cs typeface="Times New Roman" panose="02020603050405020304" pitchFamily="18" charset="0"/>
              </a:rPr>
              <a:t>Divide the group in two sub-groups. Each group brainstorms for 10 minutes on one of the questions. Then they present their 3 main thoughts to the other group, which reflects and add their views (about 2+5 minutes per group).</a:t>
            </a:r>
            <a:br>
              <a:rPr lang="en-GB" sz="1200" i="1" noProof="0">
                <a:effectLst/>
                <a:latin typeface="Calibri" panose="020F0502020204030204" pitchFamily="34" charset="0"/>
                <a:ea typeface="Calibri" panose="020F0502020204030204" pitchFamily="34" charset="0"/>
                <a:cs typeface="Times New Roman" panose="02020603050405020304" pitchFamily="18" charset="0"/>
              </a:rPr>
            </a:br>
            <a:r>
              <a:rPr lang="en-GB" sz="1200" i="1" u="sng" noProof="0">
                <a:effectLst/>
                <a:latin typeface="Calibri" panose="020F0502020204030204" pitchFamily="34" charset="0"/>
                <a:ea typeface="Calibri" panose="020F0502020204030204" pitchFamily="34" charset="0"/>
                <a:cs typeface="Times New Roman" panose="02020603050405020304" pitchFamily="18" charset="0"/>
              </a:rPr>
              <a:t>If training is </a:t>
            </a:r>
            <a:r>
              <a:rPr lang="en-GB" sz="1200" b="0" i="1" u="sng" noProof="0">
                <a:effectLst/>
                <a:latin typeface="Calibri" panose="020F0502020204030204" pitchFamily="34" charset="0"/>
                <a:ea typeface="Calibri" panose="020F0502020204030204" pitchFamily="34" charset="0"/>
                <a:cs typeface="Times New Roman" panose="02020603050405020304" pitchFamily="18" charset="0"/>
              </a:rPr>
              <a:t>online</a:t>
            </a:r>
            <a:r>
              <a:rPr lang="en-GB" sz="1200" i="1" noProof="0">
                <a:effectLst/>
                <a:latin typeface="Calibri" panose="020F0502020204030204" pitchFamily="34" charset="0"/>
                <a:ea typeface="Calibri" panose="020F0502020204030204" pitchFamily="34" charset="0"/>
                <a:cs typeface="Times New Roman" panose="02020603050405020304" pitchFamily="18" charset="0"/>
              </a:rPr>
              <a:t>: Divide the group in two different groups and use a digital whiteboard for this option.</a:t>
            </a:r>
          </a:p>
          <a:p>
            <a:pPr marL="228600" indent="-228600">
              <a:buFont typeface="+mj-lt"/>
              <a:buAutoNum type="arabicPeriod"/>
            </a:pPr>
            <a:r>
              <a:rPr lang="en-GB" sz="1200" i="1" noProof="0">
                <a:effectLst/>
                <a:latin typeface="Calibri" panose="020F0502020204030204" pitchFamily="34" charset="0"/>
                <a:ea typeface="Calibri" panose="020F0502020204030204" pitchFamily="34" charset="0"/>
                <a:cs typeface="Times New Roman" panose="02020603050405020304" pitchFamily="18" charset="0"/>
              </a:rPr>
              <a:t>Present four different alternatives for the drivers to „save energy“ and let everyone choose their main motivation (e.g., by choosing one of the corners of the room) – ask then participants in each corner to motivate why (starting, e.g., in the corner that the fewest have chosen). Redo – but then in relation to the motivation of the SMEs.</a:t>
            </a:r>
            <a:br>
              <a:rPr lang="en-GB" sz="1200" i="1" noProof="0">
                <a:effectLst/>
                <a:latin typeface="Calibri" panose="020F0502020204030204" pitchFamily="34" charset="0"/>
                <a:ea typeface="Calibri" panose="020F0502020204030204" pitchFamily="34" charset="0"/>
                <a:cs typeface="Times New Roman" panose="02020603050405020304" pitchFamily="18" charset="0"/>
              </a:rPr>
            </a:br>
            <a:r>
              <a:rPr lang="en-GB" sz="1200" b="0" i="1" u="sng" noProof="0">
                <a:effectLst/>
                <a:latin typeface="Calibri" panose="020F0502020204030204" pitchFamily="34" charset="0"/>
                <a:ea typeface="Calibri" panose="020F0502020204030204" pitchFamily="34" charset="0"/>
                <a:cs typeface="Times New Roman" panose="02020603050405020304" pitchFamily="18" charset="0"/>
              </a:rPr>
              <a:t>If training is online</a:t>
            </a:r>
            <a:r>
              <a:rPr lang="en-GB" sz="1200" i="1" noProof="0">
                <a:effectLst/>
                <a:latin typeface="Calibri" panose="020F0502020204030204" pitchFamily="34" charset="0"/>
                <a:ea typeface="Calibri" panose="020F0502020204030204" pitchFamily="34" charset="0"/>
                <a:cs typeface="Times New Roman" panose="02020603050405020304" pitchFamily="18" charset="0"/>
              </a:rPr>
              <a:t>: Use a voting tool such as the </a:t>
            </a:r>
            <a:r>
              <a:rPr lang="en-GB" sz="1200" i="1" noProof="0" err="1">
                <a:effectLst/>
                <a:latin typeface="Calibri" panose="020F0502020204030204" pitchFamily="34" charset="0"/>
                <a:ea typeface="Calibri" panose="020F0502020204030204" pitchFamily="34" charset="0"/>
                <a:cs typeface="Times New Roman" panose="02020603050405020304" pitchFamily="18" charset="0"/>
              </a:rPr>
              <a:t>Mentimeter</a:t>
            </a:r>
            <a:r>
              <a:rPr lang="en-GB" sz="1200" i="1" noProof="0">
                <a:effectLst/>
                <a:latin typeface="Calibri" panose="020F0502020204030204" pitchFamily="34" charset="0"/>
                <a:ea typeface="Calibri" panose="020F0502020204030204" pitchFamily="34" charset="0"/>
                <a:cs typeface="Times New Roman" panose="02020603050405020304" pitchFamily="18" charset="0"/>
              </a:rPr>
              <a:t> for this option.</a:t>
            </a:r>
            <a:br>
              <a:rPr lang="en-GB" sz="1200" i="1" noProof="0">
                <a:effectLst/>
                <a:latin typeface="Calibri" panose="020F0502020204030204" pitchFamily="34" charset="0"/>
                <a:ea typeface="Calibri" panose="020F0502020204030204" pitchFamily="34" charset="0"/>
                <a:cs typeface="Times New Roman" panose="02020603050405020304" pitchFamily="18" charset="0"/>
              </a:rPr>
            </a:br>
            <a:r>
              <a:rPr lang="en-GB" sz="1200" i="1" noProof="0">
                <a:effectLst/>
                <a:latin typeface="Calibri" panose="020F0502020204030204" pitchFamily="34" charset="0"/>
                <a:ea typeface="Calibri" panose="020F0502020204030204" pitchFamily="34" charset="0"/>
                <a:cs typeface="Times New Roman" panose="02020603050405020304" pitchFamily="18" charset="0"/>
              </a:rPr>
              <a:t>Four alternatives that can be used (for both questions):</a:t>
            </a:r>
          </a:p>
          <a:p>
            <a:pPr marL="628650" lvl="1" indent="-171450">
              <a:buFontTx/>
              <a:buChar char="-"/>
            </a:pPr>
            <a:r>
              <a:rPr lang="en-GB" sz="1200" i="1" noProof="0">
                <a:effectLst/>
                <a:latin typeface="Calibri" panose="020F0502020204030204" pitchFamily="34" charset="0"/>
                <a:ea typeface="Calibri" panose="020F0502020204030204" pitchFamily="34" charset="0"/>
                <a:cs typeface="Times New Roman" panose="02020603050405020304" pitchFamily="18" charset="0"/>
              </a:rPr>
              <a:t>Contribute to a more sustainable/climate neutral future</a:t>
            </a:r>
          </a:p>
          <a:p>
            <a:pPr marL="628650" lvl="1" indent="-171450">
              <a:buFontTx/>
              <a:buChar char="-"/>
            </a:pPr>
            <a:r>
              <a:rPr lang="en-GB" sz="1200" i="1" noProof="0">
                <a:effectLst/>
                <a:latin typeface="Calibri" panose="020F0502020204030204" pitchFamily="34" charset="0"/>
                <a:ea typeface="Calibri" panose="020F0502020204030204" pitchFamily="34" charset="0"/>
                <a:cs typeface="Times New Roman" panose="02020603050405020304" pitchFamily="18" charset="0"/>
              </a:rPr>
              <a:t>Improve business – by saving money (in the business park/SME)</a:t>
            </a:r>
          </a:p>
          <a:p>
            <a:pPr marL="628650" lvl="1" indent="-171450">
              <a:buFontTx/>
              <a:buChar char="-"/>
            </a:pPr>
            <a:r>
              <a:rPr lang="en-GB" sz="1200" i="1" noProof="0">
                <a:effectLst/>
                <a:latin typeface="Calibri" panose="020F0502020204030204" pitchFamily="34" charset="0"/>
                <a:ea typeface="Calibri" panose="020F0502020204030204" pitchFamily="34" charset="0"/>
                <a:cs typeface="Times New Roman" panose="02020603050405020304" pitchFamily="18" charset="0"/>
              </a:rPr>
              <a:t>Improve business – by being more „attractive“ (to new SMEs in the business park, new tenant, customers, employees)</a:t>
            </a:r>
          </a:p>
          <a:p>
            <a:pPr marL="628650" lvl="1" indent="-171450">
              <a:buFontTx/>
              <a:buChar char="-"/>
            </a:pPr>
            <a:r>
              <a:rPr lang="en-GB" sz="1200" i="1" noProof="0">
                <a:effectLst/>
                <a:latin typeface="Calibri" panose="020F0502020204030204" pitchFamily="34" charset="0"/>
                <a:ea typeface="Calibri" panose="020F0502020204030204" pitchFamily="34" charset="0"/>
                <a:cs typeface="Times New Roman" panose="02020603050405020304" pitchFamily="18" charset="0"/>
              </a:rPr>
              <a:t>It‘s included in my job description</a:t>
            </a:r>
          </a:p>
          <a:p>
            <a:pPr marL="0" lvl="0" indent="0">
              <a:buFontTx/>
              <a:buNone/>
            </a:pPr>
            <a:endParaRPr lang="en-US" sz="1200" i="1">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Platshållare för bildnummer 3"/>
          <p:cNvSpPr>
            <a:spLocks noGrp="1"/>
          </p:cNvSpPr>
          <p:nvPr>
            <p:ph type="sldNum" sz="quarter" idx="5"/>
          </p:nvPr>
        </p:nvSpPr>
        <p:spPr/>
        <p:txBody>
          <a:bodyPr/>
          <a:lstStyle/>
          <a:p>
            <a:fld id="{FC42A464-CEEB-46BE-BA78-99FAC69E9C00}" type="slidenum">
              <a:rPr lang="de-DE" smtClean="0"/>
              <a:t>17</a:t>
            </a:fld>
            <a:endParaRPr lang="de-DE"/>
          </a:p>
        </p:txBody>
      </p:sp>
    </p:spTree>
    <p:extLst>
      <p:ext uri="{BB962C8B-B14F-4D97-AF65-F5344CB8AC3E}">
        <p14:creationId xmlns:p14="http://schemas.microsoft.com/office/powerpoint/2010/main" val="21056304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SMEs face many external and internal barriers (see below) to increasing energy efficiency. By working together – in an SME cluster these barriers (especially the internal barriers) can be reduced.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means that there may be energy efficiency measures or investments in renewable energy that would be attractive to the SMEs if they had the knowledge and awareness of the potential, the cost, additional multiple/non-energy benefits etc, the network and connections needed, access to available financing opportunities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Through the collective approach: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dirty="0"/>
              <a:t>Information and knowledge can be provided efficiently to the entire group.</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dirty="0"/>
              <a:t>The SMEs can learn from each other within the cluster – learning about a struggle/barrier being common to many SMEs can be turned into an opportunity</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dirty="0"/>
              <a:t>The SMEs can become inspired and triggered by each other – one SMEs best practice can be a driver for another SME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dirty="0"/>
              <a:t>Through technical, economic or organizational synergies, measures that would not have been interesting for an individual SME may become profitable when implemented for several SMEs together. Such measures would then – when working together – be possible to carry out as collective projects. (Concrete examples are included later.)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u="sng" dirty="0"/>
              <a:t>Further background information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u="none" dirty="0"/>
              <a:t>List of types of barriers that the SMEs face.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Internal barriers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Economic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Behavioral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Organisational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Knowledge and competence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Awareness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External barriers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Market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Government/politics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Technology/service suppliers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Designers and manufacturers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Energy Suppliers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Capital Suppliers/financiers</a:t>
            </a: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18</a:t>
            </a:fld>
            <a:endParaRPr lang="de-DE"/>
          </a:p>
        </p:txBody>
      </p:sp>
    </p:spTree>
    <p:extLst>
      <p:ext uri="{BB962C8B-B14F-4D97-AF65-F5344CB8AC3E}">
        <p14:creationId xmlns:p14="http://schemas.microsoft.com/office/powerpoint/2010/main" val="24313262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latin typeface="Calibri" panose="020F0502020204030204" pitchFamily="34" charset="0"/>
                <a:ea typeface="Calibri" panose="020F0502020204030204" pitchFamily="34" charset="0"/>
                <a:cs typeface="Times New Roman" panose="02020603050405020304" pitchFamily="18" charset="0"/>
              </a:rPr>
              <a:t>The barriers discussed above are to a large extent linked to the lack of knowledge and physical resources (time, money) in the SMEs. </a:t>
            </a:r>
          </a:p>
          <a:p>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r>
              <a:rPr lang="en-US" dirty="0">
                <a:effectLst/>
                <a:latin typeface="Calibri" panose="020F0502020204030204" pitchFamily="34" charset="0"/>
                <a:ea typeface="Calibri" panose="020F0502020204030204" pitchFamily="34" charset="0"/>
                <a:cs typeface="Times New Roman" panose="02020603050405020304" pitchFamily="18" charset="0"/>
              </a:rPr>
              <a:t>Impact is increasing if you achieve true knowledge and understanding. BUT increases further with engagement!</a:t>
            </a:r>
          </a:p>
          <a:p>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Tx/>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To increase true </a:t>
            </a:r>
            <a:r>
              <a:rPr lang="en-US" b="1" dirty="0">
                <a:effectLst/>
                <a:latin typeface="Calibri" panose="020F0502020204030204" pitchFamily="34" charset="0"/>
                <a:ea typeface="Calibri" panose="020F0502020204030204" pitchFamily="34" charset="0"/>
                <a:cs typeface="Times New Roman" panose="02020603050405020304" pitchFamily="18" charset="0"/>
              </a:rPr>
              <a:t>knowledge and understanding </a:t>
            </a:r>
            <a:r>
              <a:rPr lang="en-US" dirty="0">
                <a:effectLst/>
                <a:latin typeface="Calibri" panose="020F0502020204030204" pitchFamily="34" charset="0"/>
                <a:ea typeface="Calibri" panose="020F0502020204030204" pitchFamily="34" charset="0"/>
                <a:cs typeface="Times New Roman" panose="02020603050405020304" pitchFamily="18" charset="0"/>
              </a:rPr>
              <a:t>– in addition to information, one need also to have the possibility to interact with the “persons” providing the information and to </a:t>
            </a:r>
            <a:r>
              <a:rPr lang="en-US" u="sng" dirty="0">
                <a:effectLst/>
                <a:latin typeface="Calibri" panose="020F0502020204030204" pitchFamily="34" charset="0"/>
                <a:ea typeface="Calibri" panose="020F0502020204030204" pitchFamily="34" charset="0"/>
                <a:cs typeface="Times New Roman" panose="02020603050405020304" pitchFamily="18" charset="0"/>
              </a:rPr>
              <a:t>ask questions</a:t>
            </a:r>
            <a:r>
              <a:rPr lang="en-US" dirty="0">
                <a:effectLst/>
                <a:latin typeface="Calibri" panose="020F0502020204030204" pitchFamily="34" charset="0"/>
                <a:ea typeface="Calibri" panose="020F0502020204030204" pitchFamily="34" charset="0"/>
                <a:cs typeface="Times New Roman" panose="02020603050405020304" pitchFamily="18" charset="0"/>
              </a:rPr>
              <a:t>.</a:t>
            </a:r>
          </a:p>
          <a:p>
            <a:pPr marL="171450" indent="-171450">
              <a:buFontTx/>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To reach </a:t>
            </a:r>
            <a:r>
              <a:rPr lang="en-US" b="1" dirty="0">
                <a:effectLst/>
                <a:latin typeface="Calibri" panose="020F0502020204030204" pitchFamily="34" charset="0"/>
                <a:ea typeface="Calibri" panose="020F0502020204030204" pitchFamily="34" charset="0"/>
                <a:cs typeface="Times New Roman" panose="02020603050405020304" pitchFamily="18" charset="0"/>
              </a:rPr>
              <a:t>engagement and action</a:t>
            </a:r>
            <a:r>
              <a:rPr lang="en-US" dirty="0">
                <a:effectLst/>
                <a:latin typeface="Calibri" panose="020F0502020204030204" pitchFamily="34" charset="0"/>
                <a:ea typeface="Calibri" panose="020F0502020204030204" pitchFamily="34" charset="0"/>
                <a:cs typeface="Times New Roman" panose="02020603050405020304" pitchFamily="18" charset="0"/>
              </a:rPr>
              <a:t>, one need – in addition to knowledge and understanding – to engage in a </a:t>
            </a:r>
            <a:r>
              <a:rPr lang="en-US" u="sng" dirty="0">
                <a:effectLst/>
                <a:latin typeface="Calibri" panose="020F0502020204030204" pitchFamily="34" charset="0"/>
                <a:ea typeface="Calibri" panose="020F0502020204030204" pitchFamily="34" charset="0"/>
                <a:cs typeface="Times New Roman" panose="02020603050405020304" pitchFamily="18" charset="0"/>
              </a:rPr>
              <a:t>dialogue</a:t>
            </a:r>
            <a:r>
              <a:rPr lang="en-US" dirty="0">
                <a:effectLst/>
                <a:latin typeface="Calibri" panose="020F0502020204030204" pitchFamily="34" charset="0"/>
                <a:ea typeface="Calibri" panose="020F0502020204030204" pitchFamily="34" charset="0"/>
                <a:cs typeface="Times New Roman" panose="02020603050405020304" pitchFamily="18" charset="0"/>
              </a:rPr>
              <a:t> on how and why the actions can be taken.</a:t>
            </a:r>
          </a:p>
          <a:p>
            <a:pPr marL="171450" indent="-171450">
              <a:buFontTx/>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Finally, the highest </a:t>
            </a:r>
            <a:r>
              <a:rPr lang="en-US" b="1" dirty="0">
                <a:effectLst/>
                <a:latin typeface="Calibri" panose="020F0502020204030204" pitchFamily="34" charset="0"/>
                <a:ea typeface="Calibri" panose="020F0502020204030204" pitchFamily="34" charset="0"/>
                <a:cs typeface="Times New Roman" panose="02020603050405020304" pitchFamily="18" charset="0"/>
              </a:rPr>
              <a:t>impact</a:t>
            </a:r>
            <a:r>
              <a:rPr lang="en-US" dirty="0">
                <a:effectLst/>
                <a:latin typeface="Calibri" panose="020F0502020204030204" pitchFamily="34" charset="0"/>
                <a:ea typeface="Calibri" panose="020F0502020204030204" pitchFamily="34" charset="0"/>
                <a:cs typeface="Times New Roman" panose="02020603050405020304" pitchFamily="18" charset="0"/>
              </a:rPr>
              <a:t> is reached if you also interact in a group with </a:t>
            </a:r>
            <a:r>
              <a:rPr lang="en-US" u="sng" dirty="0">
                <a:effectLst/>
                <a:latin typeface="Calibri" panose="020F0502020204030204" pitchFamily="34" charset="0"/>
                <a:ea typeface="Calibri" panose="020F0502020204030204" pitchFamily="34" charset="0"/>
                <a:cs typeface="Times New Roman" panose="02020603050405020304" pitchFamily="18" charset="0"/>
              </a:rPr>
              <a:t>common ambition and targets</a:t>
            </a:r>
            <a:r>
              <a:rPr lang="en-US" dirty="0">
                <a:effectLst/>
                <a:latin typeface="Calibri" panose="020F0502020204030204" pitchFamily="34" charset="0"/>
                <a:ea typeface="Calibri" panose="020F0502020204030204" pitchFamily="34" charset="0"/>
                <a:cs typeface="Times New Roman" panose="02020603050405020304" pitchFamily="18" charset="0"/>
              </a:rPr>
              <a:t>.</a:t>
            </a:r>
          </a:p>
          <a:p>
            <a:pPr marL="171450" indent="-171450">
              <a:buFontTx/>
              <a:buChar char="-"/>
            </a:pP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Tx/>
              <a:buNone/>
            </a:pPr>
            <a:r>
              <a:rPr lang="en-US" dirty="0">
                <a:effectLst/>
                <a:latin typeface="Calibri" panose="020F0502020204030204" pitchFamily="34" charset="0"/>
                <a:ea typeface="Calibri" panose="020F0502020204030204" pitchFamily="34" charset="0"/>
                <a:cs typeface="Times New Roman" panose="02020603050405020304" pitchFamily="18" charset="0"/>
              </a:rPr>
              <a:t>A more practical motivation for working together is that it is a way to provide and channel support to many, small, SMEs more efficiently than to do it (only) on an individual basis.</a:t>
            </a:r>
          </a:p>
          <a:p>
            <a:pPr marL="0" indent="0">
              <a:buFontTx/>
              <a:buNone/>
            </a:pP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Tx/>
              <a:buNone/>
            </a:pPr>
            <a:r>
              <a:rPr lang="en-US" dirty="0">
                <a:effectLst/>
                <a:latin typeface="Calibri" panose="020F0502020204030204" pitchFamily="34" charset="0"/>
                <a:ea typeface="Calibri" panose="020F0502020204030204" pitchFamily="34" charset="0"/>
                <a:cs typeface="Times New Roman" panose="02020603050405020304" pitchFamily="18" charset="0"/>
              </a:rPr>
              <a:t>Finally, it is more fun to work together (which increases motivation), and it has been shown to work!</a:t>
            </a:r>
          </a:p>
          <a:p>
            <a:pPr lvl="0"/>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lvl="0"/>
            <a:r>
              <a:rPr lang="en-US" dirty="0">
                <a:effectLst/>
                <a:latin typeface="Calibri" panose="020F0502020204030204" pitchFamily="34" charset="0"/>
                <a:ea typeface="Calibri" panose="020F0502020204030204" pitchFamily="34" charset="0"/>
                <a:cs typeface="Times New Roman" panose="02020603050405020304" pitchFamily="18" charset="0"/>
              </a:rPr>
              <a:t>There are a long range of examples of benefits from a collective approach that has been reported in previous initiatives where SMEs have been working together in for instance energy efficiency networks and sustainable business parks:</a:t>
            </a:r>
          </a:p>
          <a:p>
            <a:pPr lvl="0"/>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Arial" panose="020B0604020202020204" pitchFamily="34" charset="0"/>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Significantly increased implementation rate of measures</a:t>
            </a:r>
            <a:endParaRPr lang="sv-SE"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Arial" panose="020B0604020202020204" pitchFamily="34" charset="0"/>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Reduce barriers to energy efficiency</a:t>
            </a:r>
            <a:endParaRPr lang="sv-SE"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Arial" panose="020B0604020202020204" pitchFamily="34" charset="0"/>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Provide improved linkage to Energy Service Suppliers</a:t>
            </a:r>
            <a:endParaRPr lang="sv-SE"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Arial" panose="020B0604020202020204" pitchFamily="34" charset="0"/>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Increase use of energy management practices</a:t>
            </a:r>
            <a:endParaRPr lang="sv-SE"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Arial" panose="020B0604020202020204" pitchFamily="34" charset="0"/>
              <a:buChar char="•"/>
            </a:pPr>
            <a:r>
              <a:rPr lang="en-GB" noProof="0" dirty="0">
                <a:effectLst/>
                <a:latin typeface="Calibri" panose="020F0502020204030204" pitchFamily="34" charset="0"/>
                <a:ea typeface="Calibri" panose="020F0502020204030204" pitchFamily="34" charset="0"/>
                <a:cs typeface="Times New Roman" panose="02020603050405020304" pitchFamily="18" charset="0"/>
              </a:rPr>
              <a:t>Provide basis for collective energy projects – energy measures that are carried out in collaboration</a:t>
            </a:r>
          </a:p>
          <a:p>
            <a:pPr marL="342900" lvl="0" indent="-342900">
              <a:buFont typeface="Arial" panose="020B0604020202020204" pitchFamily="34" charset="0"/>
              <a:buChar char="•"/>
            </a:pPr>
            <a:r>
              <a:rPr lang="en-GB" noProof="0" dirty="0">
                <a:effectLst/>
                <a:latin typeface="Calibri" panose="020F0502020204030204" pitchFamily="34" charset="0"/>
                <a:ea typeface="Calibri" panose="020F0502020204030204" pitchFamily="34" charset="0"/>
                <a:cs typeface="Times New Roman" panose="02020603050405020304" pitchFamily="18" charset="0"/>
              </a:rPr>
              <a:t>Increase cost efficiency</a:t>
            </a:r>
          </a:p>
          <a:p>
            <a:pPr marL="342900" lvl="0" indent="-342900">
              <a:buFont typeface="Arial" panose="020B0604020202020204" pitchFamily="34" charset="0"/>
              <a:buChar char="•"/>
            </a:pPr>
            <a:r>
              <a:rPr lang="en-GB" noProof="0" dirty="0">
                <a:effectLst/>
                <a:latin typeface="Calibri" panose="020F0502020204030204" pitchFamily="34" charset="0"/>
                <a:ea typeface="Calibri" panose="020F0502020204030204" pitchFamily="34" charset="0"/>
                <a:cs typeface="Times New Roman" panose="02020603050405020304" pitchFamily="18" charset="0"/>
              </a:rPr>
              <a:t>Facilitate access to financing</a:t>
            </a:r>
          </a:p>
          <a:p>
            <a:pPr marL="342900" lvl="0" indent="-342900">
              <a:buFont typeface="Arial" panose="020B0604020202020204" pitchFamily="34" charset="0"/>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Lead to benefits beyond energy efficiency – for example, a better/green image for the business park, which may help attracting additional companies</a:t>
            </a:r>
          </a:p>
          <a:p>
            <a:pPr marL="342900" lvl="0" indent="-342900">
              <a:buFont typeface="Arial" panose="020B0604020202020204" pitchFamily="34" charset="0"/>
              <a:buChar char="•"/>
            </a:pP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C42A464-CEEB-46BE-BA78-99FAC69E9C00}" type="slidenum">
              <a:rPr lang="de-DE" smtClean="0"/>
              <a:t>19</a:t>
            </a:fld>
            <a:endParaRPr lang="de-DE"/>
          </a:p>
        </p:txBody>
      </p:sp>
    </p:spTree>
    <p:extLst>
      <p:ext uri="{BB962C8B-B14F-4D97-AF65-F5344CB8AC3E}">
        <p14:creationId xmlns:p14="http://schemas.microsoft.com/office/powerpoint/2010/main" val="1567339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FC42A464-CEEB-46BE-BA78-99FAC69E9C00}" type="slidenum">
              <a:rPr lang="de-DE" smtClean="0"/>
              <a:t>2</a:t>
            </a:fld>
            <a:endParaRPr lang="de-DE"/>
          </a:p>
        </p:txBody>
      </p:sp>
    </p:spTree>
    <p:extLst>
      <p:ext uri="{BB962C8B-B14F-4D97-AF65-F5344CB8AC3E}">
        <p14:creationId xmlns:p14="http://schemas.microsoft.com/office/powerpoint/2010/main" val="35565146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sz="1200" b="0" i="1" u="sng" dirty="0">
                <a:effectLst/>
                <a:ea typeface="Calibri" panose="020F0502020204030204" pitchFamily="34" charset="0"/>
                <a:cs typeface="Times New Roman" panose="02020603050405020304" pitchFamily="18" charset="0"/>
              </a:rPr>
              <a:t>Instructions for trainer</a:t>
            </a:r>
            <a:r>
              <a:rPr lang="en-US" sz="1200" b="0" i="1" u="none" dirty="0">
                <a:effectLst/>
                <a:ea typeface="Calibri" panose="020F0502020204030204" pitchFamily="34" charset="0"/>
                <a:cs typeface="Times New Roman" panose="02020603050405020304" pitchFamily="18" charset="0"/>
              </a:rPr>
              <a:t>: </a:t>
            </a:r>
            <a:r>
              <a:rPr lang="en-US" sz="1200" b="0" i="1" dirty="0">
                <a:effectLst/>
                <a:ea typeface="Calibri" panose="020F0502020204030204" pitchFamily="34" charset="0"/>
                <a:cs typeface="Times New Roman" panose="02020603050405020304" pitchFamily="18" charset="0"/>
              </a:rPr>
              <a:t>Feel free to replace by your own examples. Do not go through all the details included below – but lift some that you think will relate to the group. If results are available, one can also continue with the examples “introduced” in slide 8.</a:t>
            </a:r>
          </a:p>
          <a:p>
            <a:r>
              <a:rPr lang="en-US" i="1" dirty="0"/>
              <a:t>The examples should here include information on:</a:t>
            </a:r>
          </a:p>
          <a:p>
            <a:pPr marL="171450" indent="-171450">
              <a:buFontTx/>
              <a:buChar char="-"/>
            </a:pPr>
            <a:r>
              <a:rPr lang="en-US" i="1" dirty="0"/>
              <a:t>(Some background information on type of SME cluster/collective/network, initiator and scope)</a:t>
            </a:r>
          </a:p>
          <a:p>
            <a:pPr marL="171450" indent="-171450">
              <a:buFontTx/>
              <a:buChar char="-"/>
            </a:pPr>
            <a:r>
              <a:rPr lang="en-US" i="1" dirty="0"/>
              <a:t>The main ambition of the cluster</a:t>
            </a:r>
          </a:p>
          <a:p>
            <a:pPr marL="171450" indent="-171450">
              <a:buFontTx/>
              <a:buChar char="-"/>
            </a:pPr>
            <a:r>
              <a:rPr lang="en-US" i="1" dirty="0"/>
              <a:t>Key results and conclusions</a:t>
            </a:r>
          </a:p>
          <a:p>
            <a:pPr marL="171450" indent="-171450">
              <a:buFontTx/>
              <a:buChar char="-"/>
            </a:pPr>
            <a:r>
              <a:rPr lang="en-US" i="1" dirty="0"/>
              <a:t>Other relevant information/graph/picture</a:t>
            </a:r>
          </a:p>
          <a:p>
            <a:endParaRPr lang="en-US" sz="1200" b="0" i="0" dirty="0">
              <a:effectLst/>
              <a:ea typeface="Calibri" panose="020F0502020204030204" pitchFamily="34" charset="0"/>
              <a:cs typeface="Times New Roman" panose="02020603050405020304" pitchFamily="18" charset="0"/>
            </a:endParaRPr>
          </a:p>
          <a:p>
            <a:r>
              <a:rPr lang="en-US" sz="1200" b="0" i="0" dirty="0">
                <a:effectLst/>
                <a:ea typeface="Calibri" panose="020F0502020204030204" pitchFamily="34" charset="0"/>
                <a:cs typeface="Times New Roman" panose="02020603050405020304" pitchFamily="18" charset="0"/>
              </a:rPr>
              <a:t>Energy Efficiency Networks (EENet) gave results:</a:t>
            </a:r>
          </a:p>
          <a:p>
            <a:pPr marL="171450" indent="-171450">
              <a:buFontTx/>
              <a:buChar char="-"/>
            </a:pPr>
            <a:r>
              <a:rPr lang="en-US" sz="1200" b="0" i="0" dirty="0">
                <a:effectLst/>
                <a:ea typeface="Calibri" panose="020F0502020204030204" pitchFamily="34" charset="0"/>
                <a:cs typeface="Times New Roman" panose="02020603050405020304" pitchFamily="18" charset="0"/>
              </a:rPr>
              <a:t>Increased efficiency by up to 30% (average 14%) – at network level (example of one single company in the networks that saved 74 % and 100000€/year)</a:t>
            </a:r>
          </a:p>
          <a:p>
            <a:pPr marL="171450" indent="-171450">
              <a:buFontTx/>
              <a:buChar char="-"/>
            </a:pPr>
            <a:r>
              <a:rPr lang="en-US" sz="1200" b="0" i="0" dirty="0">
                <a:effectLst/>
                <a:ea typeface="Calibri" panose="020F0502020204030204" pitchFamily="34" charset="0"/>
                <a:cs typeface="Times New Roman" panose="02020603050405020304" pitchFamily="18" charset="0"/>
              </a:rPr>
              <a:t>Decreased energy costs</a:t>
            </a:r>
          </a:p>
          <a:p>
            <a:pPr marL="171450" indent="-171450">
              <a:buFontTx/>
              <a:buChar char="-"/>
            </a:pPr>
            <a:r>
              <a:rPr lang="en-US" sz="1200" b="0" i="0" dirty="0">
                <a:effectLst/>
                <a:ea typeface="Calibri" panose="020F0502020204030204" pitchFamily="34" charset="0"/>
                <a:cs typeface="Times New Roman" panose="02020603050405020304" pitchFamily="18" charset="0"/>
              </a:rPr>
              <a:t>More than 2000 technical AND organizational measures implemented</a:t>
            </a:r>
          </a:p>
          <a:p>
            <a:pPr marL="171450" indent="-171450">
              <a:buFontTx/>
              <a:buChar char="-"/>
            </a:pPr>
            <a:r>
              <a:rPr lang="en-US" sz="1200" b="0" i="0" dirty="0">
                <a:effectLst/>
                <a:ea typeface="Calibri" panose="020F0502020204030204" pitchFamily="34" charset="0"/>
                <a:cs typeface="Times New Roman" panose="02020603050405020304" pitchFamily="18" charset="0"/>
              </a:rPr>
              <a:t>A majority of SMEs involved ranked the collective networks as a “good” or “very good” way of receiving support</a:t>
            </a:r>
          </a:p>
          <a:p>
            <a:pPr marL="171450" indent="-171450">
              <a:buFontTx/>
              <a:buChar char="-"/>
            </a:pPr>
            <a:r>
              <a:rPr lang="en-US" sz="1200" b="0" i="0" dirty="0">
                <a:effectLst/>
                <a:ea typeface="Calibri" panose="020F0502020204030204" pitchFamily="34" charset="0"/>
                <a:cs typeface="Times New Roman" panose="02020603050405020304" pitchFamily="18" charset="0"/>
              </a:rPr>
              <a:t>Improved network and collaboration between SMEs and with supporting stakeholders – new business opportunities (in some cases)</a:t>
            </a:r>
          </a:p>
          <a:p>
            <a:pPr marL="171450" indent="-171450">
              <a:buFontTx/>
              <a:buChar char="-"/>
            </a:pPr>
            <a:endParaRPr lang="en-US" sz="1200" b="0" i="0" dirty="0">
              <a:effectLst/>
              <a:ea typeface="Calibri" panose="020F0502020204030204" pitchFamily="34" charset="0"/>
              <a:cs typeface="Times New Roman" panose="02020603050405020304" pitchFamily="18" charset="0"/>
            </a:endParaRPr>
          </a:p>
          <a:p>
            <a:pPr marL="0" indent="0">
              <a:buFontTx/>
              <a:buNone/>
            </a:pPr>
            <a:r>
              <a:rPr lang="en-US" sz="1200" b="0" i="0" dirty="0">
                <a:effectLst/>
                <a:ea typeface="Calibri" panose="020F0502020204030204" pitchFamily="34" charset="0"/>
                <a:cs typeface="Times New Roman" panose="02020603050405020304" pitchFamily="18" charset="0"/>
              </a:rPr>
              <a:t>Reasons:</a:t>
            </a:r>
          </a:p>
          <a:p>
            <a:pPr marL="171450" indent="-171450">
              <a:buFontTx/>
              <a:buChar char="-"/>
            </a:pPr>
            <a:r>
              <a:rPr lang="en-US" sz="1200" b="1" i="0" dirty="0">
                <a:effectLst/>
                <a:ea typeface="Calibri" panose="020F0502020204030204" pitchFamily="34" charset="0"/>
                <a:cs typeface="Times New Roman" panose="02020603050405020304" pitchFamily="18" charset="0"/>
              </a:rPr>
              <a:t>Common targets</a:t>
            </a:r>
            <a:r>
              <a:rPr lang="en-US" sz="1200" b="0" i="0" dirty="0">
                <a:effectLst/>
                <a:ea typeface="Calibri" panose="020F0502020204030204" pitchFamily="34" charset="0"/>
                <a:cs typeface="Times New Roman" panose="02020603050405020304" pitchFamily="18" charset="0"/>
              </a:rPr>
              <a:t>, developed together</a:t>
            </a:r>
          </a:p>
          <a:p>
            <a:pPr marL="171450" indent="-171450">
              <a:buFontTx/>
              <a:buChar char="-"/>
            </a:pPr>
            <a:r>
              <a:rPr lang="en-US" sz="1200" b="0" i="0" dirty="0">
                <a:effectLst/>
                <a:ea typeface="Calibri" panose="020F0502020204030204" pitchFamily="34" charset="0"/>
                <a:cs typeface="Times New Roman" panose="02020603050405020304" pitchFamily="18" charset="0"/>
              </a:rPr>
              <a:t>Energy audits made and </a:t>
            </a:r>
            <a:r>
              <a:rPr lang="en-US" sz="1200" b="1" i="0" dirty="0">
                <a:effectLst/>
                <a:ea typeface="Calibri" panose="020F0502020204030204" pitchFamily="34" charset="0"/>
                <a:cs typeface="Times New Roman" panose="02020603050405020304" pitchFamily="18" charset="0"/>
              </a:rPr>
              <a:t>followed-up</a:t>
            </a:r>
            <a:r>
              <a:rPr lang="en-US" sz="1200" b="0" i="0" dirty="0">
                <a:effectLst/>
                <a:ea typeface="Calibri" panose="020F0502020204030204" pitchFamily="34" charset="0"/>
                <a:cs typeface="Times New Roman" panose="02020603050405020304" pitchFamily="18" charset="0"/>
              </a:rPr>
              <a:t> during the project</a:t>
            </a:r>
          </a:p>
          <a:p>
            <a:pPr marL="171450" indent="-171450">
              <a:buFontTx/>
              <a:buChar char="-"/>
            </a:pPr>
            <a:r>
              <a:rPr lang="en-US" sz="1200" b="1" i="0" dirty="0">
                <a:effectLst/>
                <a:ea typeface="Calibri" panose="020F0502020204030204" pitchFamily="34" charset="0"/>
                <a:cs typeface="Times New Roman" panose="02020603050405020304" pitchFamily="18" charset="0"/>
              </a:rPr>
              <a:t>Exchange of experience </a:t>
            </a:r>
            <a:r>
              <a:rPr lang="en-US" sz="1200" b="0" i="0" dirty="0">
                <a:effectLst/>
                <a:ea typeface="Calibri" panose="020F0502020204030204" pitchFamily="34" charset="0"/>
                <a:cs typeface="Times New Roman" panose="02020603050405020304" pitchFamily="18" charset="0"/>
              </a:rPr>
              <a:t>and good results between SMEs – regular meetings, study visits, etc.</a:t>
            </a:r>
          </a:p>
          <a:p>
            <a:pPr marL="171450" indent="-171450">
              <a:buFontTx/>
              <a:buChar char="-"/>
            </a:pPr>
            <a:r>
              <a:rPr lang="en-US" sz="1200" b="1" i="0" dirty="0">
                <a:effectLst/>
                <a:ea typeface="Calibri" panose="020F0502020204030204" pitchFamily="34" charset="0"/>
                <a:cs typeface="Times New Roman" panose="02020603050405020304" pitchFamily="18" charset="0"/>
              </a:rPr>
              <a:t>Support</a:t>
            </a:r>
            <a:r>
              <a:rPr lang="en-US" sz="1200" b="0" i="0" dirty="0">
                <a:effectLst/>
                <a:ea typeface="Calibri" panose="020F0502020204030204" pitchFamily="34" charset="0"/>
                <a:cs typeface="Times New Roman" panose="02020603050405020304" pitchFamily="18" charset="0"/>
              </a:rPr>
              <a:t> from a coordinator and energy experts (together forming the Trusted Partner functions)</a:t>
            </a:r>
          </a:p>
          <a:p>
            <a:pPr marL="171450" indent="-171450">
              <a:buFontTx/>
              <a:buChar char="-"/>
            </a:pPr>
            <a:r>
              <a:rPr lang="en-US" sz="1200" b="1" i="0" dirty="0">
                <a:effectLst/>
                <a:ea typeface="Calibri" panose="020F0502020204030204" pitchFamily="34" charset="0"/>
                <a:cs typeface="Times New Roman" panose="02020603050405020304" pitchFamily="18" charset="0"/>
              </a:rPr>
              <a:t>Long-term</a:t>
            </a:r>
            <a:r>
              <a:rPr lang="en-US" sz="1200" b="0" i="0" dirty="0">
                <a:effectLst/>
                <a:ea typeface="Calibri" panose="020F0502020204030204" pitchFamily="34" charset="0"/>
                <a:cs typeface="Times New Roman" panose="02020603050405020304" pitchFamily="18" charset="0"/>
              </a:rPr>
              <a:t> collaboration</a:t>
            </a:r>
          </a:p>
          <a:p>
            <a:pPr marL="171450" indent="-171450">
              <a:buFontTx/>
              <a:buChar char="-"/>
            </a:pPr>
            <a:endParaRPr lang="en-US" sz="1200" b="0" i="0" dirty="0">
              <a:effectLst/>
              <a:ea typeface="Calibri" panose="020F0502020204030204" pitchFamily="34" charset="0"/>
              <a:cs typeface="Times New Roman" panose="02020603050405020304" pitchFamily="18" charset="0"/>
            </a:endParaRPr>
          </a:p>
          <a:p>
            <a:r>
              <a:rPr lang="en-US" sz="1200" u="sng" dirty="0">
                <a:effectLst/>
                <a:ea typeface="Calibri" panose="020F0502020204030204" pitchFamily="34" charset="0"/>
                <a:cs typeface="Times New Roman" panose="02020603050405020304" pitchFamily="18" charset="0"/>
              </a:rPr>
              <a:t>Further background information:</a:t>
            </a:r>
          </a:p>
          <a:p>
            <a:r>
              <a:rPr lang="en-US" sz="1200" dirty="0">
                <a:effectLst/>
                <a:ea typeface="Calibri" panose="020F0502020204030204" pitchFamily="34" charset="0"/>
                <a:cs typeface="Times New Roman" panose="02020603050405020304" pitchFamily="18" charset="0"/>
              </a:rPr>
              <a:t>Energy Efficiency Networks (EENet) is a Swedish national initiative. Within the EENet initiative, local/regional energy efficiency networks (consisting of 8 - 12 SMEs) were initiated, set-up and run for about four years. The networks are run by regional coordinators (acting as Trusted Partners), who organize network meetings, act as important motivator and support the companies in their energy efficiency work at a more general level. </a:t>
            </a:r>
            <a:r>
              <a:rPr lang="en-GB" b="0" i="0" dirty="0">
                <a:solidFill>
                  <a:srgbClr val="222222"/>
                </a:solidFill>
                <a:effectLst/>
              </a:rPr>
              <a:t>Since the project started in 2016, more than 300 small and medium-sized companies in different collaborating networks have received advice and support on how they can reduce their energy use. In total, the project led to 14 percent energy efficiency improvements, energy savings of up to 30 percent and reduced energy costs by 20 percent. In t</a:t>
            </a:r>
            <a:r>
              <a:rPr lang="en-GB" b="0" i="0" dirty="0">
                <a:solidFill>
                  <a:srgbClr val="767676"/>
                </a:solidFill>
                <a:effectLst/>
              </a:rPr>
              <a:t>otal 2,274 measures have been implemented.</a:t>
            </a:r>
            <a:endParaRPr lang="en-US" sz="1200" dirty="0">
              <a:effectLst/>
              <a:ea typeface="Calibri" panose="020F0502020204030204" pitchFamily="34" charset="0"/>
              <a:cs typeface="Times New Roman" panose="02020603050405020304" pitchFamily="18" charset="0"/>
            </a:endParaRPr>
          </a:p>
          <a:p>
            <a:endParaRPr lang="en-US" sz="1200" dirty="0">
              <a:effectLst/>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buClrTx/>
              <a:buSzTx/>
              <a:buFont typeface="Arial" panose="020B0604020202020204" pitchFamily="34" charset="0"/>
              <a:buChar char="•"/>
              <a:tabLst/>
              <a:defRPr/>
            </a:pPr>
            <a:endParaRPr lang="en-US" sz="1200"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20</a:t>
            </a:fld>
            <a:endParaRPr lang="de-DE"/>
          </a:p>
        </p:txBody>
      </p:sp>
    </p:spTree>
    <p:extLst>
      <p:ext uri="{BB962C8B-B14F-4D97-AF65-F5344CB8AC3E}">
        <p14:creationId xmlns:p14="http://schemas.microsoft.com/office/powerpoint/2010/main" val="21303061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u="sng" noProof="0" dirty="0">
                <a:effectLst/>
                <a:latin typeface="Calibri" panose="020F0502020204030204" pitchFamily="34" charset="0"/>
                <a:ea typeface="Calibri" panose="020F0502020204030204" pitchFamily="34" charset="0"/>
                <a:cs typeface="Times New Roman" panose="02020603050405020304" pitchFamily="18" charset="0"/>
              </a:rPr>
              <a:t>Instructions to trainer:</a:t>
            </a:r>
            <a:r>
              <a:rPr lang="en-GB" sz="1200" i="1" noProof="0" dirty="0">
                <a:effectLst/>
                <a:latin typeface="Calibri" panose="020F0502020204030204" pitchFamily="34" charset="0"/>
                <a:ea typeface="Calibri" panose="020F0502020204030204" pitchFamily="34" charset="0"/>
                <a:cs typeface="Times New Roman" panose="02020603050405020304" pitchFamily="18" charset="0"/>
              </a:rPr>
              <a:t> </a:t>
            </a:r>
            <a:r>
              <a:rPr lang="en-GB" sz="1200" i="1" u="none" noProof="0" dirty="0">
                <a:effectLst/>
                <a:latin typeface="Calibri" panose="020F0502020204030204" pitchFamily="34" charset="0"/>
                <a:ea typeface="Calibri" panose="020F0502020204030204" pitchFamily="34" charset="0"/>
                <a:cs typeface="Times New Roman" panose="02020603050405020304" pitchFamily="18" charset="0"/>
              </a:rPr>
              <a:t>Note that the focus of this discussion is on why it would be interesting to </a:t>
            </a:r>
            <a:r>
              <a:rPr lang="en-GB" sz="1200" i="1" u="sng" noProof="0" dirty="0">
                <a:effectLst/>
                <a:latin typeface="Calibri" panose="020F0502020204030204" pitchFamily="34" charset="0"/>
                <a:ea typeface="Calibri" panose="020F0502020204030204" pitchFamily="34" charset="0"/>
                <a:cs typeface="Times New Roman" panose="02020603050405020304" pitchFamily="18" charset="0"/>
              </a:rPr>
              <a:t>use the collective approach</a:t>
            </a:r>
            <a:r>
              <a:rPr lang="en-GB" sz="1200" i="1" u="none" noProof="0" dirty="0">
                <a:effectLst/>
                <a:latin typeface="Calibri" panose="020F0502020204030204" pitchFamily="34" charset="0"/>
                <a:ea typeface="Calibri" panose="020F0502020204030204" pitchFamily="34" charset="0"/>
                <a:cs typeface="Times New Roman" panose="02020603050405020304" pitchFamily="18" charset="0"/>
              </a:rPr>
              <a:t>, rather than that each SME address the issues of energy efficiency and sustainable energy on their own. </a:t>
            </a:r>
            <a:r>
              <a:rPr lang="en-GB" sz="1200" i="1" noProof="0" dirty="0">
                <a:effectLst/>
                <a:latin typeface="Calibri" panose="020F0502020204030204" pitchFamily="34" charset="0"/>
                <a:ea typeface="Calibri" panose="020F0502020204030204" pitchFamily="34" charset="0"/>
                <a:cs typeface="Times New Roman" panose="02020603050405020304" pitchFamily="18" charset="0"/>
              </a:rPr>
              <a:t>This discussion can be organized in alternative ways, taking from 10 minutes up towards half an hour, depending on how much time is available (see below for different options). </a:t>
            </a:r>
          </a:p>
          <a:p>
            <a:endParaRPr lang="en-GB" noProof="0" dirty="0"/>
          </a:p>
          <a:p>
            <a:r>
              <a:rPr lang="en-GB" i="1" noProof="0" dirty="0"/>
              <a:t>Alternative set-ups for discussion:</a:t>
            </a:r>
          </a:p>
          <a:p>
            <a:pPr marL="228600" indent="-228600">
              <a:buFont typeface="+mj-lt"/>
              <a:buAutoNum type="arabicPeriod"/>
            </a:pPr>
            <a:r>
              <a:rPr lang="en-GB" i="1" noProof="0" dirty="0"/>
              <a:t>Open up the questions to the whole group and discuss for 10 minutes.</a:t>
            </a:r>
          </a:p>
          <a:p>
            <a:pPr marL="228600" indent="-228600">
              <a:buFont typeface="+mj-lt"/>
              <a:buAutoNum type="arabicPeriod"/>
            </a:pPr>
            <a:r>
              <a:rPr lang="en-GB" i="1" noProof="0" dirty="0"/>
              <a:t>Reflect two and two for 5 minutes on the two questions. Discuss then together for 5-10 minutes.</a:t>
            </a:r>
            <a:endParaRPr lang="en-GB" sz="1200" i="1" noProof="0" dirty="0"/>
          </a:p>
          <a:p>
            <a:pPr marL="228600" indent="-228600">
              <a:buFont typeface="+mj-lt"/>
              <a:buAutoNum type="arabicPeriod"/>
            </a:pPr>
            <a:r>
              <a:rPr lang="en-GB" sz="1200" i="1" noProof="0" dirty="0">
                <a:effectLst/>
                <a:latin typeface="Calibri" panose="020F0502020204030204" pitchFamily="34" charset="0"/>
                <a:ea typeface="Calibri" panose="020F0502020204030204" pitchFamily="34" charset="0"/>
                <a:cs typeface="Times New Roman" panose="02020603050405020304" pitchFamily="18" charset="0"/>
              </a:rPr>
              <a:t>Divide the group in two sub-groups. Each group brainstorms for 10 minutes on one of the questions. Then they present their 3 main thoughts to the other group, which reflects and add their views (about 2+5 minutes per group).</a:t>
            </a:r>
            <a:br>
              <a:rPr lang="en-GB" sz="1200" i="1" noProof="0" dirty="0">
                <a:effectLst/>
                <a:latin typeface="Calibri" panose="020F0502020204030204" pitchFamily="34" charset="0"/>
                <a:ea typeface="Calibri" panose="020F0502020204030204" pitchFamily="34" charset="0"/>
                <a:cs typeface="Times New Roman" panose="02020603050405020304" pitchFamily="18" charset="0"/>
              </a:rPr>
            </a:br>
            <a:r>
              <a:rPr lang="en-GB" sz="1200" b="0" i="1" u="sng" noProof="0" dirty="0">
                <a:effectLst/>
                <a:latin typeface="Calibri" panose="020F0502020204030204" pitchFamily="34" charset="0"/>
                <a:ea typeface="Calibri" panose="020F0502020204030204" pitchFamily="34" charset="0"/>
                <a:cs typeface="Times New Roman" panose="02020603050405020304" pitchFamily="18" charset="0"/>
              </a:rPr>
              <a:t>If training is online</a:t>
            </a:r>
            <a:r>
              <a:rPr lang="en-GB" sz="1200" i="1" noProof="0" dirty="0">
                <a:effectLst/>
                <a:latin typeface="Calibri" panose="020F0502020204030204" pitchFamily="34" charset="0"/>
                <a:ea typeface="Calibri" panose="020F0502020204030204" pitchFamily="34" charset="0"/>
                <a:cs typeface="Times New Roman" panose="02020603050405020304" pitchFamily="18" charset="0"/>
              </a:rPr>
              <a:t>: Divide the group in two different groups and use a digital whiteboard for this option.</a:t>
            </a:r>
          </a:p>
          <a:p>
            <a:pPr marL="228600" indent="-228600">
              <a:buFont typeface="+mj-lt"/>
              <a:buAutoNum type="arabicPeriod"/>
            </a:pPr>
            <a:r>
              <a:rPr lang="en-GB" sz="1200" i="1" noProof="0" dirty="0">
                <a:effectLst/>
                <a:latin typeface="Calibri" panose="020F0502020204030204" pitchFamily="34" charset="0"/>
                <a:ea typeface="Calibri" panose="020F0502020204030204" pitchFamily="34" charset="0"/>
                <a:cs typeface="Times New Roman" panose="02020603050405020304" pitchFamily="18" charset="0"/>
              </a:rPr>
              <a:t>Present four different alternatives for the drivers to „working together“ and let everyone choose their main motivation (e.g. by choosing one of the corners of the room) – ask then participants in each corner to motivate why (starting e.g. in the corner that the fewest have chosen). Redo – but then in relation to the motivation of the SMEs.</a:t>
            </a:r>
            <a:br>
              <a:rPr lang="en-GB" sz="1200" i="1" noProof="0" dirty="0">
                <a:effectLst/>
                <a:latin typeface="Calibri" panose="020F0502020204030204" pitchFamily="34" charset="0"/>
                <a:ea typeface="Calibri" panose="020F0502020204030204" pitchFamily="34" charset="0"/>
                <a:cs typeface="Times New Roman" panose="02020603050405020304" pitchFamily="18" charset="0"/>
              </a:rPr>
            </a:br>
            <a:r>
              <a:rPr lang="en-GB" sz="1200" b="0" i="1" u="sng" noProof="0" dirty="0">
                <a:effectLst/>
                <a:latin typeface="Calibri" panose="020F0502020204030204" pitchFamily="34" charset="0"/>
                <a:ea typeface="Calibri" panose="020F0502020204030204" pitchFamily="34" charset="0"/>
                <a:cs typeface="Times New Roman" panose="02020603050405020304" pitchFamily="18" charset="0"/>
              </a:rPr>
              <a:t>If training is online</a:t>
            </a:r>
            <a:r>
              <a:rPr lang="en-GB" sz="1200" i="1" noProof="0" dirty="0">
                <a:effectLst/>
                <a:latin typeface="Calibri" panose="020F0502020204030204" pitchFamily="34" charset="0"/>
                <a:ea typeface="Calibri" panose="020F0502020204030204" pitchFamily="34" charset="0"/>
                <a:cs typeface="Times New Roman" panose="02020603050405020304" pitchFamily="18" charset="0"/>
              </a:rPr>
              <a:t>: Use a voting tool such as the Mentimeter for this option.</a:t>
            </a:r>
            <a:br>
              <a:rPr lang="en-GB" sz="1200" i="1" noProof="0" dirty="0">
                <a:effectLst/>
                <a:latin typeface="Calibri" panose="020F0502020204030204" pitchFamily="34" charset="0"/>
                <a:ea typeface="Calibri" panose="020F0502020204030204" pitchFamily="34" charset="0"/>
                <a:cs typeface="Times New Roman" panose="02020603050405020304" pitchFamily="18" charset="0"/>
              </a:rPr>
            </a:br>
            <a:r>
              <a:rPr lang="en-GB" sz="1200" i="1" noProof="0" dirty="0">
                <a:effectLst/>
                <a:latin typeface="Calibri" panose="020F0502020204030204" pitchFamily="34" charset="0"/>
                <a:ea typeface="Calibri" panose="020F0502020204030204" pitchFamily="34" charset="0"/>
                <a:cs typeface="Times New Roman" panose="02020603050405020304" pitchFamily="18" charset="0"/>
              </a:rPr>
              <a:t>Four alternatives that can be used for the Trusted Partner:</a:t>
            </a:r>
          </a:p>
          <a:p>
            <a:pPr marL="628650" lvl="1" indent="-171450">
              <a:buFontTx/>
              <a:buChar char="-"/>
            </a:pPr>
            <a:r>
              <a:rPr lang="en-GB" sz="1200" i="1" noProof="0" dirty="0">
                <a:effectLst/>
                <a:latin typeface="Calibri" panose="020F0502020204030204" pitchFamily="34" charset="0"/>
                <a:ea typeface="Calibri" panose="020F0502020204030204" pitchFamily="34" charset="0"/>
                <a:cs typeface="Times New Roman" panose="02020603050405020304" pitchFamily="18" charset="0"/>
              </a:rPr>
              <a:t>Organize my work efficiently</a:t>
            </a:r>
          </a:p>
          <a:p>
            <a:pPr marL="628650" lvl="1" indent="-171450">
              <a:buFontTx/>
              <a:buChar char="-"/>
            </a:pPr>
            <a:r>
              <a:rPr lang="en-GB" sz="1200" i="1" noProof="0" dirty="0">
                <a:effectLst/>
                <a:latin typeface="Calibri" panose="020F0502020204030204" pitchFamily="34" charset="0"/>
                <a:ea typeface="Calibri" panose="020F0502020204030204" pitchFamily="34" charset="0"/>
                <a:cs typeface="Times New Roman" panose="02020603050405020304" pitchFamily="18" charset="0"/>
              </a:rPr>
              <a:t>Increase climate/energy engagement of SMEs</a:t>
            </a:r>
          </a:p>
          <a:p>
            <a:pPr marL="628650" lvl="1" indent="-171450">
              <a:buFontTx/>
              <a:buChar char="-"/>
            </a:pPr>
            <a:r>
              <a:rPr lang="en-GB" sz="1200" i="1" noProof="0" dirty="0">
                <a:effectLst/>
                <a:latin typeface="Calibri" panose="020F0502020204030204" pitchFamily="34" charset="0"/>
                <a:ea typeface="Calibri" panose="020F0502020204030204" pitchFamily="34" charset="0"/>
                <a:cs typeface="Times New Roman" panose="02020603050405020304" pitchFamily="18" charset="0"/>
              </a:rPr>
              <a:t>Increase impact in energy terms</a:t>
            </a:r>
          </a:p>
          <a:p>
            <a:pPr marL="628650" lvl="1" indent="-171450">
              <a:buFontTx/>
              <a:buChar char="-"/>
            </a:pPr>
            <a:r>
              <a:rPr lang="en-GB" sz="1200" i="1" noProof="0" dirty="0">
                <a:effectLst/>
                <a:latin typeface="Calibri" panose="020F0502020204030204" pitchFamily="34" charset="0"/>
                <a:ea typeface="Calibri" panose="020F0502020204030204" pitchFamily="34" charset="0"/>
                <a:cs typeface="Times New Roman" panose="02020603050405020304" pitchFamily="18" charset="0"/>
              </a:rPr>
              <a:t>Develop the SME network (in general)</a:t>
            </a:r>
          </a:p>
          <a:p>
            <a:pPr marL="457200" lvl="1" indent="0">
              <a:buFontTx/>
              <a:buNone/>
            </a:pPr>
            <a:br>
              <a:rPr lang="en-GB" sz="1200" i="1" noProof="0" dirty="0">
                <a:effectLst/>
                <a:latin typeface="Calibri" panose="020F0502020204030204" pitchFamily="34" charset="0"/>
                <a:ea typeface="Calibri" panose="020F0502020204030204" pitchFamily="34" charset="0"/>
                <a:cs typeface="Times New Roman" panose="02020603050405020304" pitchFamily="18" charset="0"/>
              </a:rPr>
            </a:br>
            <a:r>
              <a:rPr lang="en-GB" sz="1200" i="1" noProof="0" dirty="0">
                <a:effectLst/>
                <a:latin typeface="Calibri" panose="020F0502020204030204" pitchFamily="34" charset="0"/>
                <a:ea typeface="Calibri" panose="020F0502020204030204" pitchFamily="34" charset="0"/>
                <a:cs typeface="Times New Roman" panose="02020603050405020304" pitchFamily="18" charset="0"/>
              </a:rPr>
              <a:t>Four alternatives that can be used for the SMEs:</a:t>
            </a:r>
          </a:p>
          <a:p>
            <a:pPr marL="628650" lvl="1" indent="-171450">
              <a:buFontTx/>
              <a:buChar char="-"/>
            </a:pPr>
            <a:r>
              <a:rPr lang="en-GB" sz="1200" i="1" noProof="0" dirty="0">
                <a:effectLst/>
                <a:latin typeface="Calibri" panose="020F0502020204030204" pitchFamily="34" charset="0"/>
                <a:ea typeface="Calibri" panose="020F0502020204030204" pitchFamily="34" charset="0"/>
                <a:cs typeface="Times New Roman" panose="02020603050405020304" pitchFamily="18" charset="0"/>
              </a:rPr>
              <a:t>Learn (about energy) from other companies‘ experience</a:t>
            </a:r>
          </a:p>
          <a:p>
            <a:pPr marL="628650" lvl="1" indent="-171450">
              <a:buFontTx/>
              <a:buChar char="-"/>
            </a:pPr>
            <a:r>
              <a:rPr lang="en-GB" sz="1200" i="1" noProof="0" dirty="0">
                <a:effectLst/>
                <a:latin typeface="Calibri" panose="020F0502020204030204" pitchFamily="34" charset="0"/>
                <a:ea typeface="Calibri" panose="020F0502020204030204" pitchFamily="34" charset="0"/>
                <a:cs typeface="Times New Roman" panose="02020603050405020304" pitchFamily="18" charset="0"/>
              </a:rPr>
              <a:t>Get help to access financing </a:t>
            </a:r>
          </a:p>
          <a:p>
            <a:pPr marL="628650" lvl="1" indent="-171450">
              <a:buFontTx/>
              <a:buChar char="-"/>
            </a:pPr>
            <a:r>
              <a:rPr lang="en-GB" sz="1200" i="1" noProof="0" dirty="0">
                <a:effectLst/>
                <a:latin typeface="Calibri" panose="020F0502020204030204" pitchFamily="34" charset="0"/>
                <a:ea typeface="Calibri" panose="020F0502020204030204" pitchFamily="34" charset="0"/>
                <a:cs typeface="Times New Roman" panose="02020603050405020304" pitchFamily="18" charset="0"/>
              </a:rPr>
              <a:t>Get lower-cost energy scans/advice</a:t>
            </a:r>
          </a:p>
          <a:p>
            <a:pPr marL="628650" lvl="1" indent="-171450">
              <a:buFontTx/>
              <a:buChar char="-"/>
            </a:pPr>
            <a:r>
              <a:rPr lang="en-GB" sz="1200" i="1" noProof="0" dirty="0">
                <a:effectLst/>
                <a:latin typeface="Calibri" panose="020F0502020204030204" pitchFamily="34" charset="0"/>
                <a:ea typeface="Calibri" panose="020F0502020204030204" pitchFamily="34" charset="0"/>
                <a:cs typeface="Times New Roman" panose="02020603050405020304" pitchFamily="18" charset="0"/>
              </a:rPr>
              <a:t>Develop my network (in general)</a:t>
            </a:r>
          </a:p>
          <a:p>
            <a:pPr marL="628650" lvl="1" indent="-171450">
              <a:buFontTx/>
              <a:buChar char="-"/>
            </a:pPr>
            <a:endParaRPr lang="en-GB" sz="1200" i="1" noProof="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sz="1200" i="1" noProof="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sz="1200" noProof="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sz="1200" noProof="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sz="1200" noProof="0" dirty="0">
              <a:effectLst/>
              <a:latin typeface="Calibri" panose="020F0502020204030204" pitchFamily="34" charset="0"/>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noProof="0"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21</a:t>
            </a:fld>
            <a:endParaRPr lang="de-DE"/>
          </a:p>
        </p:txBody>
      </p:sp>
    </p:spTree>
    <p:extLst>
      <p:ext uri="{BB962C8B-B14F-4D97-AF65-F5344CB8AC3E}">
        <p14:creationId xmlns:p14="http://schemas.microsoft.com/office/powerpoint/2010/main" val="18302235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en-US" sz="1200" b="0" i="1" u="sng" dirty="0">
                <a:effectLst/>
                <a:ea typeface="Calibri" panose="020F0502020204030204" pitchFamily="34" charset="0"/>
                <a:cs typeface="Times New Roman" panose="02020603050405020304" pitchFamily="18" charset="0"/>
              </a:rPr>
              <a:t>Note to trainer</a:t>
            </a:r>
            <a:r>
              <a:rPr lang="en-US" sz="1200" b="0" i="1" u="none" dirty="0">
                <a:effectLst/>
                <a:ea typeface="Calibri" panose="020F0502020204030204" pitchFamily="34" charset="0"/>
                <a:cs typeface="Times New Roman" panose="02020603050405020304" pitchFamily="18" charset="0"/>
              </a:rPr>
              <a:t>: </a:t>
            </a:r>
            <a:r>
              <a:rPr lang="en-US" sz="1200" b="0" i="1" dirty="0">
                <a:effectLst/>
                <a:ea typeface="Calibri" panose="020F0502020204030204" pitchFamily="34" charset="0"/>
                <a:cs typeface="Times New Roman" panose="02020603050405020304" pitchFamily="18" charset="0"/>
              </a:rPr>
              <a:t>This is a slide with animations. </a:t>
            </a:r>
            <a:r>
              <a:rPr lang="en-GB" dirty="0"/>
              <a:t>A # denotes next animation step.</a:t>
            </a:r>
          </a:p>
          <a:p>
            <a:pPr marL="0" marR="0" lvl="0" indent="0" algn="l" defTabSz="914400" rtl="0" eaLnBrk="1" fontAlgn="auto" latinLnBrk="0" hangingPunct="1">
              <a:buClrTx/>
              <a:buSzTx/>
              <a:buFontTx/>
              <a:buNone/>
              <a:tabLst/>
              <a:defRPr/>
            </a:pPr>
            <a:endParaRPr lang="en-US" sz="1200" dirty="0"/>
          </a:p>
          <a:p>
            <a:r>
              <a:rPr lang="en-US" dirty="0"/>
              <a:t>Saving energy together – means that you support the cluster of SMEs in different ways – through various activities. These activities depend on the cluster and the interest of the SMEs, the ambition and objectives of the trusted partner, resources available etc. You want to engage the SMEs in activities that:</a:t>
            </a:r>
          </a:p>
          <a:p>
            <a:endParaRPr lang="en-US" dirty="0"/>
          </a:p>
          <a:p>
            <a:pPr marL="171450" indent="-171450">
              <a:buFont typeface="Arial" panose="020B0604020202020204" pitchFamily="34" charset="0"/>
              <a:buChar char="•"/>
            </a:pPr>
            <a:r>
              <a:rPr lang="en-US" dirty="0"/>
              <a:t># Increase knowledge – # this can be achieved by organizing seminars on relevant topics, sending out newsletters, provide coordinated energy scans …</a:t>
            </a:r>
          </a:p>
          <a:p>
            <a:pPr marL="171450" indent="-171450">
              <a:buFont typeface="Arial" panose="020B0604020202020204" pitchFamily="34" charset="0"/>
              <a:buChar char="•"/>
            </a:pPr>
            <a:r>
              <a:rPr lang="en-US" dirty="0"/>
              <a:t># Foster mutual learning – # this can be done by organizing the seminars/workshops to be interactive (include local examples), inviting to study visits at frontrunner SMEs or at a larger company …</a:t>
            </a:r>
          </a:p>
          <a:p>
            <a:pPr marL="171450" indent="-171450">
              <a:buFont typeface="Arial" panose="020B0604020202020204" pitchFamily="34" charset="0"/>
              <a:buChar char="•"/>
            </a:pPr>
            <a:r>
              <a:rPr lang="en-US" dirty="0"/>
              <a:t># Become inspired from your peers – # this can be done through all of the above, but also by setting common targets, and share information on what other (similar) SMEs has done …</a:t>
            </a:r>
          </a:p>
          <a:p>
            <a:pPr marL="171450" marR="0" lvl="0" indent="-171450" algn="l" defTabSz="914400" rtl="0" eaLnBrk="1" fontAlgn="auto" latinLnBrk="0" hangingPunct="1">
              <a:buClrTx/>
              <a:buSzTx/>
              <a:buFont typeface="Arial" panose="020B0604020202020204" pitchFamily="34" charset="0"/>
              <a:buChar char="•"/>
              <a:tabLst/>
              <a:defRPr/>
            </a:pPr>
            <a:r>
              <a:rPr lang="en-US" dirty="0"/>
              <a:t># Save more through synergies - All these activities above reduce the barriers for the SMEs to take action on energy efficiency or renewable energy. #However, for SMEs in a local cluster there may also be an additional potential to save or decrease cost by synergies from coordination or direct integration of energy solutions (such as use of waste heat from one company in another, lower costs per company through larger scale installations etc.). Collaboration then opens up the potential to carry out such measures as collective energy projects.</a:t>
            </a:r>
            <a:br>
              <a:rPr lang="en-US" dirty="0"/>
            </a:br>
            <a:endParaRPr lang="en-US" dirty="0"/>
          </a:p>
          <a:p>
            <a:pPr marL="0" marR="0" lvl="0" indent="0" algn="l" defTabSz="914400" rtl="0" eaLnBrk="1" fontAlgn="auto" latinLnBrk="0" hangingPunct="1">
              <a:buClrTx/>
              <a:buSzTx/>
              <a:buFont typeface="Arial" panose="020B0604020202020204" pitchFamily="34" charset="0"/>
              <a:buNone/>
              <a:tabLst/>
              <a:defRPr/>
            </a:pPr>
            <a:r>
              <a:rPr lang="en-US" b="1" dirty="0"/>
              <a:t>NOTE: </a:t>
            </a:r>
            <a:r>
              <a:rPr lang="en-US" sz="1200" b="0" i="0" u="none" strike="noStrike" cap="none" dirty="0">
                <a:solidFill>
                  <a:srgbClr val="000000"/>
                </a:solidFill>
                <a:ea typeface="Arial"/>
                <a:cs typeface="Arial"/>
                <a:sym typeface="Arial"/>
              </a:rPr>
              <a:t>The GEAR@SME training program contains a separate module about developing collective energy projects with SMEs</a:t>
            </a:r>
            <a:endParaRPr lang="en-US" dirty="0"/>
          </a:p>
          <a:p>
            <a:endParaRPr lang="en-US" dirty="0"/>
          </a:p>
          <a:p>
            <a:r>
              <a:rPr lang="en-US" dirty="0"/>
              <a:t>These are only a few examples that can be used to reduce barriers and support the SMEs in a collective approach. More concrete examples and details on how such activities can be developed will be the focus of one of the “Level II” training blocks.</a:t>
            </a:r>
          </a:p>
          <a:p>
            <a:pPr marL="0" marR="0" lvl="0" indent="0" algn="l" defTabSz="914400" rtl="0" eaLnBrk="1" fontAlgn="auto" latinLnBrk="0" hangingPunct="1">
              <a:buClrTx/>
              <a:buSzTx/>
              <a:buFontTx/>
              <a:buNone/>
              <a:tabLst/>
              <a:defRPr/>
            </a:pPr>
            <a:endParaRPr lang="en-US" sz="1200" dirty="0"/>
          </a:p>
          <a:p>
            <a:pPr marL="0" marR="0" lvl="0" indent="0" algn="l" defTabSz="914400" rtl="0" eaLnBrk="1" fontAlgn="auto" latinLnBrk="0" hangingPunct="1">
              <a:buClrTx/>
              <a:buSzTx/>
              <a:buFontTx/>
              <a:buNone/>
              <a:tabLst/>
              <a:defRPr/>
            </a:pPr>
            <a:r>
              <a:rPr lang="en-US" sz="1200" dirty="0"/>
              <a:t>We call this a collective approach, meaning essentially that we offer:</a:t>
            </a:r>
          </a:p>
          <a:p>
            <a:pPr marL="0" marR="0" lvl="0" indent="0" algn="l" defTabSz="914400" rtl="0" eaLnBrk="1" fontAlgn="auto" latinLnBrk="0" hangingPunct="1">
              <a:buClrTx/>
              <a:buSzTx/>
              <a:buFontTx/>
              <a:buNone/>
              <a:tabLst/>
              <a:defRPr/>
            </a:pPr>
            <a:endParaRPr lang="en-US" sz="1200" dirty="0"/>
          </a:p>
          <a:p>
            <a:pPr marL="0" marR="0" lvl="0" indent="0" algn="l" defTabSz="914400" rtl="0" eaLnBrk="1" fontAlgn="auto" latinLnBrk="0" hangingPunct="1">
              <a:buClrTx/>
              <a:buSzTx/>
              <a:buFontTx/>
              <a:buNone/>
              <a:tabLst/>
              <a:defRPr/>
            </a:pPr>
            <a:r>
              <a:rPr lang="en-US" sz="1200" dirty="0"/>
              <a:t>Coordinated services and activities:</a:t>
            </a:r>
          </a:p>
          <a:p>
            <a:pPr marL="342900" lvl="0" indent="-342900">
              <a:buFont typeface="Arial" panose="020B0604020202020204" pitchFamily="34" charset="0"/>
              <a:buChar char="•"/>
            </a:pPr>
            <a:r>
              <a:rPr lang="en-US" sz="1200" dirty="0">
                <a:ea typeface="Calibri" panose="020F0502020204030204" pitchFamily="34" charset="0"/>
                <a:cs typeface="Times New Roman" panose="02020603050405020304" pitchFamily="18" charset="0"/>
              </a:rPr>
              <a:t>O</a:t>
            </a:r>
            <a:r>
              <a:rPr lang="en-US" sz="1200" dirty="0">
                <a:effectLst/>
                <a:ea typeface="Calibri" panose="020F0502020204030204" pitchFamily="34" charset="0"/>
                <a:cs typeface="Times New Roman" panose="02020603050405020304" pitchFamily="18" charset="0"/>
              </a:rPr>
              <a:t>ffering the same coordinated services and activities to effectively support a group of SMEs. </a:t>
            </a:r>
          </a:p>
          <a:p>
            <a:pPr marL="342900" lvl="0" indent="-342900">
              <a:buFont typeface="Arial" panose="020B0604020202020204" pitchFamily="34" charset="0"/>
              <a:buChar char="•"/>
            </a:pPr>
            <a:r>
              <a:rPr lang="en-US" sz="1200" b="1" dirty="0">
                <a:ea typeface="Calibri" panose="020F0502020204030204" pitchFamily="34" charset="0"/>
                <a:cs typeface="Times New Roman" panose="02020603050405020304" pitchFamily="18" charset="0"/>
              </a:rPr>
              <a:t>D</a:t>
            </a:r>
            <a:r>
              <a:rPr lang="en-US" sz="1200" b="1" dirty="0">
                <a:effectLst/>
                <a:ea typeface="Calibri" panose="020F0502020204030204" pitchFamily="34" charset="0"/>
                <a:cs typeface="Times New Roman" panose="02020603050405020304" pitchFamily="18" charset="0"/>
              </a:rPr>
              <a:t>esigning and planning these activities to increase communication about good examples, exchange experience and networking, in order to spur motivation and results.</a:t>
            </a:r>
          </a:p>
        </p:txBody>
      </p:sp>
      <p:sp>
        <p:nvSpPr>
          <p:cNvPr id="4" name="Platshållare för bildnummer 3"/>
          <p:cNvSpPr>
            <a:spLocks noGrp="1"/>
          </p:cNvSpPr>
          <p:nvPr>
            <p:ph type="sldNum" sz="quarter" idx="5"/>
          </p:nvPr>
        </p:nvSpPr>
        <p:spPr/>
        <p:txBody>
          <a:bodyPr/>
          <a:lstStyle/>
          <a:p>
            <a:fld id="{FC42A464-CEEB-46BE-BA78-99FAC69E9C00}" type="slidenum">
              <a:rPr lang="de-DE" smtClean="0"/>
              <a:t>22</a:t>
            </a:fld>
            <a:endParaRPr lang="de-DE"/>
          </a:p>
        </p:txBody>
      </p:sp>
    </p:spTree>
    <p:extLst>
      <p:ext uri="{BB962C8B-B14F-4D97-AF65-F5344CB8AC3E}">
        <p14:creationId xmlns:p14="http://schemas.microsoft.com/office/powerpoint/2010/main" val="26670893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spcAft>
                <a:spcPts val="800"/>
              </a:spcAft>
            </a:pPr>
            <a:r>
              <a:rPr lang="en-US">
                <a:effectLst/>
                <a:latin typeface="Calibri" panose="020F0502020204030204" pitchFamily="34" charset="0"/>
                <a:ea typeface="Calibri" panose="020F0502020204030204" pitchFamily="34" charset="0"/>
                <a:cs typeface="Times New Roman" panose="02020603050405020304" pitchFamily="18" charset="0"/>
              </a:rPr>
              <a:t>To summarize. A local SME energy collective should focus on different aspects of the collective approach and different activities depending on the interest and energy maturity of the SMEs. The services and activities offered, as well as their degree of “collectivity”, and the order in which they are carried out will differ between energy collectives and depend on both the group of SMEs and the context. This will likely develop and change over time.</a:t>
            </a:r>
          </a:p>
        </p:txBody>
      </p:sp>
      <p:sp>
        <p:nvSpPr>
          <p:cNvPr id="4" name="Platshållare för bildnummer 3"/>
          <p:cNvSpPr>
            <a:spLocks noGrp="1"/>
          </p:cNvSpPr>
          <p:nvPr>
            <p:ph type="sldNum" sz="quarter" idx="5"/>
          </p:nvPr>
        </p:nvSpPr>
        <p:spPr/>
        <p:txBody>
          <a:bodyPr/>
          <a:lstStyle/>
          <a:p>
            <a:fld id="{FC42A464-CEEB-46BE-BA78-99FAC69E9C00}" type="slidenum">
              <a:rPr lang="de-DE" smtClean="0"/>
              <a:t>23</a:t>
            </a:fld>
            <a:endParaRPr lang="de-DE"/>
          </a:p>
        </p:txBody>
      </p:sp>
    </p:spTree>
    <p:extLst>
      <p:ext uri="{BB962C8B-B14F-4D97-AF65-F5344CB8AC3E}">
        <p14:creationId xmlns:p14="http://schemas.microsoft.com/office/powerpoint/2010/main" val="37660885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i="1" u="sng" dirty="0"/>
              <a:t>Instructions for trainer</a:t>
            </a:r>
            <a:r>
              <a:rPr lang="sv-SE" i="1" u="none"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sv-SE" i="1" dirty="0"/>
              <a:t>Reflect two and two for 10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sv-SE" i="1" dirty="0"/>
          </a:p>
          <a:p>
            <a:pPr marL="0" marR="0" lvl="0" indent="0" algn="l" defTabSz="914400" rtl="0" eaLnBrk="1" fontAlgn="auto" latinLnBrk="0" hangingPunct="1">
              <a:lnSpc>
                <a:spcPct val="100000"/>
              </a:lnSpc>
              <a:spcBef>
                <a:spcPts val="0"/>
              </a:spcBef>
              <a:spcAft>
                <a:spcPts val="0"/>
              </a:spcAft>
              <a:buClrTx/>
              <a:buSzTx/>
              <a:buFontTx/>
              <a:buNone/>
              <a:tabLst/>
              <a:defRPr/>
            </a:pPr>
            <a:r>
              <a:rPr lang="sv-SE" i="0" dirty="0"/>
              <a:t>Start from where you are now and the activities that you are already doing (whether energy related or not – e.g. maybe you are already arranging regular breakfast seminars?). Share your experience with each other.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sv-SE" i="0" dirty="0"/>
          </a:p>
          <a:p>
            <a:pPr marL="0" marR="0" lvl="0" indent="0" algn="l" defTabSz="914400" rtl="0" eaLnBrk="1" fontAlgn="auto" latinLnBrk="0" hangingPunct="1">
              <a:lnSpc>
                <a:spcPct val="100000"/>
              </a:lnSpc>
              <a:spcBef>
                <a:spcPts val="0"/>
              </a:spcBef>
              <a:spcAft>
                <a:spcPts val="0"/>
              </a:spcAft>
              <a:buClrTx/>
              <a:buSzTx/>
              <a:buFontTx/>
              <a:buNone/>
              <a:tabLst/>
              <a:defRPr/>
            </a:pPr>
            <a:r>
              <a:rPr lang="sv-SE" i="1" dirty="0"/>
              <a:t>Collect list of suggested activities. Open discussion. Anyone got a new idea? Anyone missing something? Show examples on next slides after discussion.</a:t>
            </a: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24</a:t>
            </a:fld>
            <a:endParaRPr lang="de-DE"/>
          </a:p>
        </p:txBody>
      </p:sp>
    </p:spTree>
    <p:extLst>
      <p:ext uri="{BB962C8B-B14F-4D97-AF65-F5344CB8AC3E}">
        <p14:creationId xmlns:p14="http://schemas.microsoft.com/office/powerpoint/2010/main" val="31841284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i="1" u="sng" dirty="0"/>
              <a:t>Instructions to the trainer</a:t>
            </a:r>
            <a:r>
              <a:rPr lang="en-US" i="1" u="none" dirty="0"/>
              <a:t>: </a:t>
            </a:r>
            <a:r>
              <a:rPr lang="en-US" i="1" dirty="0"/>
              <a:t>These are generic examples that give a condensed overview of the diversity of different local SME energy collectives. If you have access to relevant examples (see examples added at the end of the training material), you can instead </a:t>
            </a:r>
            <a:r>
              <a:rPr lang="en-US" i="1" u="sng" dirty="0"/>
              <a:t>continue with those here </a:t>
            </a:r>
            <a:r>
              <a:rPr lang="en-US" i="1" dirty="0"/>
              <a:t>– summarizing them in terms of what they focus on </a:t>
            </a:r>
            <a:r>
              <a:rPr lang="en-US" b="1" i="1" dirty="0"/>
              <a:t>doing</a:t>
            </a:r>
            <a:r>
              <a:rPr lang="en-US" i="1" dirty="0"/>
              <a:t> – which services and activities they provide.</a:t>
            </a:r>
          </a:p>
          <a:p>
            <a:endParaRPr lang="en-US" dirty="0"/>
          </a:p>
          <a:p>
            <a:r>
              <a:rPr lang="en-US" dirty="0"/>
              <a:t>The services and activities that are carried out in a local SME energy collective can be very different, depending on the cluster and the interest of the SMEs, the Trusted Partner, the ambition and objectives for engaging, resources available etc.</a:t>
            </a:r>
          </a:p>
          <a:p>
            <a:endParaRPr lang="en-US" dirty="0"/>
          </a:p>
          <a:p>
            <a:r>
              <a:rPr lang="en-US" dirty="0"/>
              <a:t>But also, the stakeholders involved, the organization in which these stakeholders interact, the financing of activities etcetera depend on the local situation.</a:t>
            </a:r>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25</a:t>
            </a:fld>
            <a:endParaRPr lang="de-DE"/>
          </a:p>
        </p:txBody>
      </p:sp>
    </p:spTree>
    <p:extLst>
      <p:ext uri="{BB962C8B-B14F-4D97-AF65-F5344CB8AC3E}">
        <p14:creationId xmlns:p14="http://schemas.microsoft.com/office/powerpoint/2010/main" val="27094990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i="1" u="sng" dirty="0"/>
              <a:t>Note to trainer</a:t>
            </a:r>
            <a:r>
              <a:rPr lang="en-GB" i="1" u="none" dirty="0"/>
              <a:t>: </a:t>
            </a:r>
            <a:r>
              <a:rPr lang="en-GB" i="1" dirty="0"/>
              <a:t>This is a slide with animations</a:t>
            </a:r>
            <a:r>
              <a:rPr lang="en-GB" dirty="0"/>
              <a:t>. A # denotes next animation step.</a:t>
            </a:r>
          </a:p>
          <a:p>
            <a:endParaRPr lang="en-GB" dirty="0"/>
          </a:p>
          <a:p>
            <a:r>
              <a:rPr lang="en-GB" dirty="0"/>
              <a:t>As mentioned above, the role of the Trusted Partner is to support the SMEs in energy matters and the key functions of the Trusted Partner is to </a:t>
            </a:r>
            <a:r>
              <a:rPr lang="en-GB" b="1" dirty="0"/>
              <a:t>have a network of SMEs </a:t>
            </a:r>
            <a:r>
              <a:rPr lang="en-GB" dirty="0"/>
              <a:t>and be </a:t>
            </a:r>
            <a:r>
              <a:rPr lang="en-GB" b="1" dirty="0"/>
              <a:t>trusted by these SMEs</a:t>
            </a:r>
            <a:r>
              <a:rPr lang="en-GB" dirty="0"/>
              <a:t>.</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MetaNormal-Roman"/>
                <a:ea typeface="Times New Roman" panose="02020603050405020304" pitchFamily="18" charset="0"/>
                <a:cs typeface="Times New Roman" panose="02020603050405020304" pitchFamily="18" charset="0"/>
              </a:rPr>
              <a:t>A checklist for relevant capabilities and experience for acting as a Trusted Partner is included as additional material at the end of this presentation. [</a:t>
            </a:r>
            <a:r>
              <a:rPr lang="en-US" sz="1200" b="0" i="1" u="sng" dirty="0">
                <a:effectLst/>
                <a:latin typeface="MetaNormal-Roman"/>
                <a:ea typeface="Times New Roman" panose="02020603050405020304" pitchFamily="18" charset="0"/>
                <a:cs typeface="Times New Roman" panose="02020603050405020304" pitchFamily="18" charset="0"/>
              </a:rPr>
              <a:t>Note to trainer: </a:t>
            </a:r>
            <a:r>
              <a:rPr lang="en-US" sz="1200" b="0" i="1" dirty="0">
                <a:effectLst/>
                <a:latin typeface="MetaNormal-Roman"/>
                <a:ea typeface="Times New Roman" panose="02020603050405020304" pitchFamily="18" charset="0"/>
                <a:cs typeface="Times New Roman" panose="02020603050405020304" pitchFamily="18" charset="0"/>
              </a:rPr>
              <a:t>This check-list could also be used as a background for a longer exercise/discussion about the role as a Trusted Partner. ]</a:t>
            </a:r>
          </a:p>
          <a:p>
            <a:endParaRPr lang="en-GB" dirty="0"/>
          </a:p>
          <a:p>
            <a:r>
              <a:rPr lang="en-GB" dirty="0"/>
              <a:t># BUT, the Trusted Partners third important role is to be a “connecting bridge” between the SMEs and all </a:t>
            </a:r>
            <a:r>
              <a:rPr lang="en-GB" u="sng" dirty="0"/>
              <a:t>other</a:t>
            </a:r>
            <a:r>
              <a:rPr lang="en-GB" dirty="0"/>
              <a:t> stakeholders that can provide the support they need to work with energy efficiency, renewable energy, financing of measures and so on. The Trusted Partner should be the </a:t>
            </a:r>
            <a:r>
              <a:rPr lang="en-US" sz="1100" dirty="0">
                <a:effectLst/>
                <a:latin typeface="MetaNormal-Roman"/>
                <a:ea typeface="Times New Roman" panose="02020603050405020304" pitchFamily="18" charset="0"/>
                <a:cs typeface="Times New Roman" panose="02020603050405020304" pitchFamily="18" charset="0"/>
              </a:rPr>
              <a:t>‘go-to-person’ for SME’s in these matters – but </a:t>
            </a:r>
            <a:r>
              <a:rPr lang="en-US" sz="1100" u="sng" dirty="0">
                <a:effectLst/>
                <a:latin typeface="MetaNormal-Roman"/>
                <a:ea typeface="Times New Roman" panose="02020603050405020304" pitchFamily="18" charset="0"/>
                <a:cs typeface="Times New Roman" panose="02020603050405020304" pitchFamily="18" charset="0"/>
              </a:rPr>
              <a:t>do not need to provide this support herself/himself/themselves</a:t>
            </a:r>
            <a:r>
              <a:rPr lang="en-US" sz="1100" dirty="0">
                <a:effectLst/>
                <a:latin typeface="MetaNormal-Roman"/>
                <a:ea typeface="Times New Roman" panose="02020603050405020304" pitchFamily="18" charset="0"/>
                <a:cs typeface="Times New Roman" panose="02020603050405020304" pitchFamily="18" charset="0"/>
              </a:rPr>
              <a:t>. </a:t>
            </a:r>
          </a:p>
          <a:p>
            <a:endParaRPr lang="en-US" sz="1100" dirty="0">
              <a:effectLst/>
              <a:latin typeface="MetaNormal-Roman"/>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tab pos="414020" algn="l"/>
                <a:tab pos="774065" algn="l"/>
                <a:tab pos="1134110" algn="l"/>
                <a:tab pos="3924935" algn="r"/>
              </a:tabLst>
              <a:defRPr/>
            </a:pPr>
            <a:r>
              <a:rPr lang="en-US" sz="1100" b="0" dirty="0">
                <a:effectLst/>
                <a:latin typeface="MetaNormal-Roman"/>
                <a:ea typeface="Times New Roman" panose="02020603050405020304" pitchFamily="18" charset="0"/>
                <a:cs typeface="Times New Roman" panose="02020603050405020304" pitchFamily="18" charset="0"/>
              </a:rPr>
              <a:t>As </a:t>
            </a:r>
            <a:r>
              <a:rPr lang="en-US" sz="1100" dirty="0">
                <a:effectLst/>
                <a:latin typeface="MetaNormal-Roman"/>
                <a:ea typeface="Times New Roman" panose="02020603050405020304" pitchFamily="18" charset="0"/>
                <a:cs typeface="Times New Roman" panose="02020603050405020304" pitchFamily="18" charset="0"/>
              </a:rPr>
              <a:t>a Trusted Partner you need to be able to find a network around you that can support with capabilities and skills that your network needs. In this picture this supporting network is summarized as “Energy Service Suppliers”. However, these ESS can come in many different forms. And in this network, there may also be other key organizations that are, strictly speaking,  not quite “Energy Service Suppliers”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Platshållare för bildnummer 3"/>
          <p:cNvSpPr>
            <a:spLocks noGrp="1"/>
          </p:cNvSpPr>
          <p:nvPr>
            <p:ph type="sldNum" sz="quarter" idx="5"/>
          </p:nvPr>
        </p:nvSpPr>
        <p:spPr/>
        <p:txBody>
          <a:bodyPr/>
          <a:lstStyle/>
          <a:p>
            <a:fld id="{FC42A464-CEEB-46BE-BA78-99FAC69E9C00}" type="slidenum">
              <a:rPr lang="de-DE" smtClean="0"/>
              <a:t>26</a:t>
            </a:fld>
            <a:endParaRPr lang="de-DE"/>
          </a:p>
        </p:txBody>
      </p:sp>
    </p:spTree>
    <p:extLst>
      <p:ext uri="{BB962C8B-B14F-4D97-AF65-F5344CB8AC3E}">
        <p14:creationId xmlns:p14="http://schemas.microsoft.com/office/powerpoint/2010/main" val="3302964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tab pos="414020" algn="l"/>
                <a:tab pos="774065" algn="l"/>
                <a:tab pos="1134110" algn="l"/>
                <a:tab pos="3924935" algn="r"/>
              </a:tabLst>
              <a:defRPr/>
            </a:pPr>
            <a:r>
              <a:rPr lang="en-US">
                <a:effectLst/>
                <a:ea typeface="Calibri" panose="020F0502020204030204" pitchFamily="34" charset="0"/>
                <a:cs typeface="Times New Roman" panose="02020603050405020304" pitchFamily="18" charset="0"/>
              </a:rPr>
              <a:t>Your role as a TP includes to initiate and organize activities within the energy collective and inspire, develop and amplify the implementation of energy audits and subsequent energy saving measures in SMEs.</a:t>
            </a:r>
          </a:p>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tab pos="414020" algn="l"/>
                <a:tab pos="774065" algn="l"/>
                <a:tab pos="1134110" algn="l"/>
                <a:tab pos="3924935" algn="r"/>
              </a:tabLst>
              <a:defRPr/>
            </a:pPr>
            <a:endParaRPr lang="en-US">
              <a:effectLst/>
              <a:ea typeface="Calibri" panose="020F0502020204030204" pitchFamily="34" charset="0"/>
              <a:cs typeface="Times New Roman" panose="02020603050405020304" pitchFamily="18" charset="0"/>
            </a:endParaRPr>
          </a:p>
          <a:p>
            <a:pPr marL="0" lvl="0" indent="0">
              <a:buFont typeface="Symbol" panose="05050102010706020507" pitchFamily="18" charset="2"/>
              <a:buNone/>
              <a:tabLst>
                <a:tab pos="414020" algn="l"/>
                <a:tab pos="774065" algn="l"/>
                <a:tab pos="1134110" algn="l"/>
                <a:tab pos="3924935" algn="r"/>
              </a:tabLst>
            </a:pPr>
            <a:r>
              <a:rPr lang="en-GB">
                <a:effectLst/>
                <a:ea typeface="Times New Roman" panose="02020603050405020304" pitchFamily="18" charset="0"/>
                <a:cs typeface="Times New Roman" panose="02020603050405020304" pitchFamily="18" charset="0"/>
              </a:rPr>
              <a:t>You will not do this by yourself - but need to “work with others”.</a:t>
            </a:r>
          </a:p>
          <a:p>
            <a:pPr marL="0" lvl="0" indent="0">
              <a:buFont typeface="+mj-lt"/>
              <a:buNone/>
              <a:tabLst>
                <a:tab pos="414020" algn="l"/>
                <a:tab pos="774065" algn="l"/>
                <a:tab pos="1134110" algn="l"/>
                <a:tab pos="3924935" algn="r"/>
              </a:tabLst>
            </a:pPr>
            <a:endParaRPr lang="en-US">
              <a:effectLst/>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tab pos="414020" algn="l"/>
                <a:tab pos="774065" algn="l"/>
                <a:tab pos="1134110" algn="l"/>
                <a:tab pos="3924935" algn="r"/>
              </a:tabLst>
              <a:defRPr/>
            </a:pPr>
            <a:r>
              <a:rPr lang="en-US">
                <a:effectLst/>
                <a:ea typeface="Times New Roman" panose="02020603050405020304" pitchFamily="18" charset="0"/>
                <a:cs typeface="Times New Roman" panose="02020603050405020304" pitchFamily="18" charset="0"/>
              </a:rPr>
              <a:t>Firstly, you probably want to work with others directly in your role as a Trusted Partner, in planning and organizing the activities of the collective – it will become much easier then. You want to do this within an “Energy Working Group” of some kind.</a:t>
            </a:r>
          </a:p>
          <a:p>
            <a:pPr marL="0" marR="0" lvl="0" indent="0" algn="l" defTabSz="914400" rtl="0" eaLnBrk="1" fontAlgn="auto" latinLnBrk="0" hangingPunct="1">
              <a:lnSpc>
                <a:spcPct val="100000"/>
              </a:lnSpc>
              <a:spcBef>
                <a:spcPts val="0"/>
              </a:spcBef>
              <a:spcAft>
                <a:spcPts val="0"/>
              </a:spcAft>
              <a:buClrTx/>
              <a:buSzTx/>
              <a:buFont typeface="+mj-lt"/>
              <a:buNone/>
              <a:tabLst>
                <a:tab pos="414020" algn="l"/>
                <a:tab pos="774065" algn="l"/>
                <a:tab pos="1134110" algn="l"/>
                <a:tab pos="3924935" algn="r"/>
              </a:tabLst>
              <a:defRPr/>
            </a:pPr>
            <a:endParaRPr lang="en-US">
              <a:effectLst/>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tab pos="414020" algn="l"/>
                <a:tab pos="774065" algn="l"/>
                <a:tab pos="1134110" algn="l"/>
                <a:tab pos="3924935" algn="r"/>
              </a:tabLst>
              <a:defRPr/>
            </a:pPr>
            <a:r>
              <a:rPr lang="en-US">
                <a:effectLst/>
                <a:ea typeface="Times New Roman" panose="02020603050405020304" pitchFamily="18" charset="0"/>
                <a:cs typeface="Times New Roman" panose="02020603050405020304" pitchFamily="18" charset="0"/>
              </a:rPr>
              <a:t>As mentioned above, the Trusted Partner in itself can be an individual, a working group or an organization. If you are already part of a working group or an organization then this might be your “Energy Working Group”.</a:t>
            </a:r>
          </a:p>
          <a:p>
            <a:pPr marL="0" marR="0" lvl="0" indent="0" algn="l" defTabSz="914400" rtl="0" eaLnBrk="1" fontAlgn="auto" latinLnBrk="0" hangingPunct="1">
              <a:lnSpc>
                <a:spcPct val="100000"/>
              </a:lnSpc>
              <a:spcBef>
                <a:spcPts val="0"/>
              </a:spcBef>
              <a:spcAft>
                <a:spcPts val="0"/>
              </a:spcAft>
              <a:buClrTx/>
              <a:buSzTx/>
              <a:buFont typeface="+mj-lt"/>
              <a:buNone/>
              <a:tabLst>
                <a:tab pos="414020" algn="l"/>
                <a:tab pos="774065" algn="l"/>
                <a:tab pos="1134110" algn="l"/>
                <a:tab pos="3924935" algn="r"/>
              </a:tabLst>
              <a:defRPr/>
            </a:pPr>
            <a:endParaRPr lang="en-US">
              <a:effectLst/>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tab pos="414020" algn="l"/>
                <a:tab pos="774065" algn="l"/>
                <a:tab pos="1134110" algn="l"/>
                <a:tab pos="3924935" algn="r"/>
              </a:tabLst>
              <a:defRPr/>
            </a:pPr>
            <a:r>
              <a:rPr lang="en-US">
                <a:effectLst/>
                <a:ea typeface="Times New Roman" panose="02020603050405020304" pitchFamily="18" charset="0"/>
                <a:cs typeface="Times New Roman" panose="02020603050405020304" pitchFamily="18" charset="0"/>
              </a:rPr>
              <a:t>Otherwise, you should try to find a network around you that can support you with capabilities and skills that you might lack and that your SME cluster needs. And in that way develop a formal or informal “Energy Working Group” with which you can discuss and interact. Often there may be other local/regional or national organizations with overlapping interests.</a:t>
            </a:r>
          </a:p>
          <a:p>
            <a:pPr marL="0" marR="0" lvl="0" indent="0" algn="l" defTabSz="914400" rtl="0" eaLnBrk="1" fontAlgn="auto" latinLnBrk="0" hangingPunct="1">
              <a:lnSpc>
                <a:spcPct val="100000"/>
              </a:lnSpc>
              <a:spcBef>
                <a:spcPts val="0"/>
              </a:spcBef>
              <a:spcAft>
                <a:spcPts val="0"/>
              </a:spcAft>
              <a:buClrTx/>
              <a:buSzTx/>
              <a:buFont typeface="+mj-lt"/>
              <a:buNone/>
              <a:tabLst>
                <a:tab pos="414020" algn="l"/>
                <a:tab pos="774065" algn="l"/>
                <a:tab pos="1134110" algn="l"/>
                <a:tab pos="3924935" algn="r"/>
              </a:tabLst>
              <a:defRPr/>
            </a:pPr>
            <a:endParaRPr lang="en-US">
              <a:effectLst/>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tab pos="414020" algn="l"/>
                <a:tab pos="774065" algn="l"/>
                <a:tab pos="1134110" algn="l"/>
                <a:tab pos="3924935" algn="r"/>
              </a:tabLst>
              <a:defRPr/>
            </a:pPr>
            <a:r>
              <a:rPr lang="en-US">
                <a:effectLst/>
                <a:ea typeface="Times New Roman" panose="02020603050405020304" pitchFamily="18" charset="0"/>
                <a:cs typeface="Times New Roman" panose="02020603050405020304" pitchFamily="18" charset="0"/>
              </a:rPr>
              <a:t>The key words here are thus to WORK WITH OTHERS! </a:t>
            </a:r>
          </a:p>
          <a:p>
            <a:pPr marL="0" lvl="0" indent="0">
              <a:buFont typeface="+mj-lt"/>
              <a:buNone/>
              <a:tabLst>
                <a:tab pos="414020" algn="l"/>
                <a:tab pos="774065" algn="l"/>
                <a:tab pos="1134110" algn="l"/>
                <a:tab pos="3924935" algn="r"/>
              </a:tabLst>
            </a:pPr>
            <a:endParaRPr lang="en-US">
              <a:effectLst/>
              <a:ea typeface="Times New Roman" panose="02020603050405020304" pitchFamily="18" charset="0"/>
              <a:cs typeface="Times New Roman" panose="02020603050405020304" pitchFamily="18" charset="0"/>
            </a:endParaRPr>
          </a:p>
          <a:p>
            <a:endParaRPr lang="en-GB"/>
          </a:p>
        </p:txBody>
      </p:sp>
      <p:sp>
        <p:nvSpPr>
          <p:cNvPr id="4" name="Platshållare för bildnummer 3"/>
          <p:cNvSpPr>
            <a:spLocks noGrp="1"/>
          </p:cNvSpPr>
          <p:nvPr>
            <p:ph type="sldNum" sz="quarter" idx="5"/>
          </p:nvPr>
        </p:nvSpPr>
        <p:spPr/>
        <p:txBody>
          <a:bodyPr/>
          <a:lstStyle/>
          <a:p>
            <a:fld id="{FC42A464-CEEB-46BE-BA78-99FAC69E9C00}" type="slidenum">
              <a:rPr lang="de-DE" smtClean="0"/>
              <a:t>27</a:t>
            </a:fld>
            <a:endParaRPr lang="de-DE"/>
          </a:p>
        </p:txBody>
      </p:sp>
    </p:spTree>
    <p:extLst>
      <p:ext uri="{BB962C8B-B14F-4D97-AF65-F5344CB8AC3E}">
        <p14:creationId xmlns:p14="http://schemas.microsoft.com/office/powerpoint/2010/main" val="31382066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1" u="sng" dirty="0">
                <a:effectLst/>
                <a:ea typeface="Calibri" panose="020F0502020204030204" pitchFamily="34" charset="0"/>
                <a:cs typeface="Times New Roman" panose="02020603050405020304" pitchFamily="18" charset="0"/>
              </a:rPr>
              <a:t>Note to trainer</a:t>
            </a:r>
            <a:r>
              <a:rPr lang="en-US" b="0" i="1" u="none" dirty="0">
                <a:effectLst/>
                <a:ea typeface="Calibri" panose="020F0502020204030204" pitchFamily="34" charset="0"/>
                <a:cs typeface="Times New Roman" panose="02020603050405020304" pitchFamily="18" charset="0"/>
              </a:rPr>
              <a:t>: </a:t>
            </a:r>
            <a:r>
              <a:rPr lang="en-US" b="0" i="1" dirty="0">
                <a:effectLst/>
                <a:ea typeface="Calibri" panose="020F0502020204030204" pitchFamily="34" charset="0"/>
                <a:cs typeface="Times New Roman" panose="02020603050405020304" pitchFamily="18" charset="0"/>
              </a:rPr>
              <a:t>This is a slide with animations. </a:t>
            </a:r>
            <a:r>
              <a:rPr lang="en-GB" dirty="0"/>
              <a:t>A # denotes next animation step.</a:t>
            </a:r>
            <a:endParaRPr lang="en-US" dirty="0"/>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ea typeface="Calibri" panose="020F0502020204030204" pitchFamily="34" charset="0"/>
                <a:cs typeface="Times New Roman" panose="02020603050405020304" pitchFamily="18" charset="0"/>
              </a:rPr>
              <a:t>In addition to that “Energy Working Group” – or whatever you like to call it – for operative discussions, you will gradually develop a broader network that can support the SMEs in different ways. Developing this is something you will do together in your group.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ea typeface="Calibri" panose="020F0502020204030204" pitchFamily="34" charset="0"/>
                <a:cs typeface="Times New Roman" panose="02020603050405020304" pitchFamily="18" charset="0"/>
              </a:rPr>
              <a:t>Depending on the needs of your local cluster of SMEs, the activities you plan, and on your own knowledge and resources, you are likely to need support also from other stakeholders. Not the least, you may want to involve different kinds of energy experts or </a:t>
            </a:r>
            <a:r>
              <a:rPr lang="en-US" u="sng" dirty="0">
                <a:effectLst/>
                <a:ea typeface="Calibri" panose="020F0502020204030204" pitchFamily="34" charset="0"/>
                <a:cs typeface="Times New Roman" panose="02020603050405020304" pitchFamily="18" charset="0"/>
              </a:rPr>
              <a:t>Energy Service Suppliers</a:t>
            </a:r>
            <a:r>
              <a:rPr lang="en-US" dirty="0">
                <a:effectLst/>
                <a:ea typeface="Calibri" panose="020F0502020204030204" pitchFamily="34"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ea typeface="Calibri" panose="020F0502020204030204" pitchFamily="34" charset="0"/>
                <a:cs typeface="Times New Roman" panose="02020603050405020304" pitchFamily="18" charset="0"/>
              </a:rPr>
              <a:t>Energy services suppliers may be energy consultants, Energy Service Companies (ESCOs), grid operators and technology suppliers, that provide energy expertise and services for the local SME energy collective. Often, they are not a direct part of the energy collective, but rather involved in specific projects or activities. In some cases, there are a more long-term collaboration, for instance when there are Energy Service Suppliers that are themselves SMEs in the energy collective or if there is funding for external energy expertise or hiring of an energy manager working for the whole local cluster of SMEs. A local SME energy collective may even decide to establish an ESCO and take up partnership with the supply side.</a:t>
            </a:r>
            <a:endParaRPr lang="en-GB" dirty="0">
              <a:effectLst/>
              <a:ea typeface="Calibri" panose="020F0502020204030204" pitchFamily="34" charset="0"/>
              <a:cs typeface="Times New Roman" panose="02020603050405020304" pitchFamily="18" charset="0"/>
            </a:endParaRPr>
          </a:p>
          <a:p>
            <a:endParaRPr lang="en-GB" dirty="0"/>
          </a:p>
          <a:p>
            <a:r>
              <a:rPr lang="en-GB" dirty="0"/>
              <a:t># In addition, there may also be other types of stakeholders that you need or want to collaborate with, and that can strengthen the support provided for the SMEs. These are often other local organizations that have a role for supporting local business and SMEs.</a:t>
            </a:r>
          </a:p>
        </p:txBody>
      </p:sp>
      <p:sp>
        <p:nvSpPr>
          <p:cNvPr id="4" name="Platshållare för bildnummer 3"/>
          <p:cNvSpPr>
            <a:spLocks noGrp="1"/>
          </p:cNvSpPr>
          <p:nvPr>
            <p:ph type="sldNum" sz="quarter" idx="5"/>
          </p:nvPr>
        </p:nvSpPr>
        <p:spPr/>
        <p:txBody>
          <a:bodyPr/>
          <a:lstStyle/>
          <a:p>
            <a:fld id="{FC42A464-CEEB-46BE-BA78-99FAC69E9C00}" type="slidenum">
              <a:rPr lang="de-DE" smtClean="0"/>
              <a:t>28</a:t>
            </a:fld>
            <a:endParaRPr lang="de-DE"/>
          </a:p>
        </p:txBody>
      </p:sp>
    </p:spTree>
    <p:extLst>
      <p:ext uri="{BB962C8B-B14F-4D97-AF65-F5344CB8AC3E}">
        <p14:creationId xmlns:p14="http://schemas.microsoft.com/office/powerpoint/2010/main" val="2201913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dirty="0"/>
              <a:t>To summarize, local SME energy collectives can look very different depending on the context. However, there are common elements. A group or cluster of SMEs that have something in common in a certain geographic area – a Trusted Partner – that serves as a link to other stakeholders and organizes the activities, and who is trusted by the SMEs – and a common ambition to save energy together.</a:t>
            </a:r>
          </a:p>
          <a:p>
            <a:endParaRPr lang="en-GB" dirty="0"/>
          </a:p>
          <a:p>
            <a:r>
              <a:rPr lang="en-GB" i="1" u="sng" dirty="0"/>
              <a:t>Instructions to trainer</a:t>
            </a:r>
            <a:r>
              <a:rPr lang="en-GB" i="1" u="none" dirty="0"/>
              <a:t>: </a:t>
            </a:r>
            <a:r>
              <a:rPr lang="en-GB" i="1" dirty="0"/>
              <a:t>Discuss in the group which main stakeholders you are already interacting with, that may be able to provide additional support when strengthening the focus on energy! Go round the table and let the participants share their experience with each other.</a:t>
            </a:r>
          </a:p>
        </p:txBody>
      </p:sp>
      <p:sp>
        <p:nvSpPr>
          <p:cNvPr id="4" name="Platshållare för bildnummer 3"/>
          <p:cNvSpPr>
            <a:spLocks noGrp="1"/>
          </p:cNvSpPr>
          <p:nvPr>
            <p:ph type="sldNum" sz="quarter" idx="5"/>
          </p:nvPr>
        </p:nvSpPr>
        <p:spPr/>
        <p:txBody>
          <a:bodyPr/>
          <a:lstStyle/>
          <a:p>
            <a:fld id="{FC42A464-CEEB-46BE-BA78-99FAC69E9C00}" type="slidenum">
              <a:rPr lang="de-DE" smtClean="0"/>
              <a:t>29</a:t>
            </a:fld>
            <a:endParaRPr lang="de-DE"/>
          </a:p>
        </p:txBody>
      </p:sp>
    </p:spTree>
    <p:extLst>
      <p:ext uri="{BB962C8B-B14F-4D97-AF65-F5344CB8AC3E}">
        <p14:creationId xmlns:p14="http://schemas.microsoft.com/office/powerpoint/2010/main" val="3766613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FC42A464-CEEB-46BE-BA78-99FAC69E9C00}" type="slidenum">
              <a:rPr lang="de-DE" smtClean="0"/>
              <a:t>3</a:t>
            </a:fld>
            <a:endParaRPr lang="de-DE"/>
          </a:p>
        </p:txBody>
      </p:sp>
    </p:spTree>
    <p:extLst>
      <p:ext uri="{BB962C8B-B14F-4D97-AF65-F5344CB8AC3E}">
        <p14:creationId xmlns:p14="http://schemas.microsoft.com/office/powerpoint/2010/main" val="25814852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Above we have focused on the reasons for working with energy aspects from a collective approach, touched on which type of activities this can involve, and the importance of working with others!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All this can be used as a starting point for defining the scope of what you are doing, developing your network and … organize things.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In summary, it will be very helpful to clearly define to yourself and the people around you: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Your ambition – what is the purpose and objective of the work (improve business for the SMEs; be an attractive business park, reduce climate impact, …) and at what ambition level?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The (initial) services and activities that you want to offer – linked of course to your ambition level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Think about how you can motivate the SMEs to participate – but to do that you need to be able to communicate what they are supposed to participate in … (which is defined by the former two)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Who you need to involve to reach your goals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And, finally, you will probably need to find a way to long-term organize and finance the efforts.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AND develop the organization in PARALLELL with planning, designing and carrying out activities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Try do this in a working group, and/or with a “speaking partner” in your closest network – avoid, if possible to do it alone.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u="none" dirty="0"/>
              <a:t>[</a:t>
            </a:r>
            <a:r>
              <a:rPr lang="en-US" sz="1200" i="1" u="sng" dirty="0"/>
              <a:t>Instruction to trainer: </a:t>
            </a:r>
            <a:r>
              <a:rPr lang="en-US" sz="1200" i="1" u="none" dirty="0"/>
              <a:t>Provide some examples from above, from own experience or from the input that has come from the group earlier.]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t>The units EC2a “Getting started: Defining scope and organizing stakeholders” and EC2c “Organizing a collective and providing continuity” provide guidance how to organize a collective approach.</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t>The unit EC2b “Defining activities in a collective approach” provides guidance on how to plan, design and carry out activities, in order to continuously motivate the SMEs to participate.</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30</a:t>
            </a:fld>
            <a:endParaRPr lang="de-DE"/>
          </a:p>
        </p:txBody>
      </p:sp>
    </p:spTree>
    <p:extLst>
      <p:ext uri="{BB962C8B-B14F-4D97-AF65-F5344CB8AC3E}">
        <p14:creationId xmlns:p14="http://schemas.microsoft.com/office/powerpoint/2010/main" val="14988147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Develop the collective gradually – and with organization and activities! </a:t>
            </a:r>
            <a:r>
              <a:rPr lang="sv-SE"/>
              <a:t>Start simple, </a:t>
            </a:r>
            <a:r>
              <a:rPr lang="sv-SE" err="1"/>
              <a:t>evaluate</a:t>
            </a:r>
            <a:r>
              <a:rPr lang="sv-SE"/>
              <a:t>, </a:t>
            </a:r>
            <a:r>
              <a:rPr lang="sv-SE" err="1"/>
              <a:t>revise</a:t>
            </a:r>
            <a:r>
              <a:rPr lang="sv-SE"/>
              <a:t> and </a:t>
            </a:r>
            <a:r>
              <a:rPr lang="sv-SE" err="1"/>
              <a:t>develop</a:t>
            </a:r>
            <a:r>
              <a:rPr lang="sv-SE"/>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To further stress this, we provide here an example of gradual development of a collective.</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sz="1200"/>
              <a:t>Starting out from an ambition to do </a:t>
            </a:r>
            <a:r>
              <a:rPr lang="en-US" sz="1200" u="sng"/>
              <a:t>something</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sz="1200"/>
              <a:t>Contact/engage a few SMEs, carry out the first activities</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sz="1200"/>
              <a:t>Revise and extend offer and plan</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sz="1200"/>
              <a:t>Add to activities, involve more SMEs, extend the stakeholder network</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sz="1200"/>
              <a:t>And so on …</a:t>
            </a:r>
          </a:p>
          <a:p>
            <a:endParaRPr lang="sv-SE"/>
          </a:p>
          <a:p>
            <a:pPr marL="0" marR="0" lvl="0" indent="0" algn="l" defTabSz="914400" rtl="0" eaLnBrk="1" fontAlgn="auto" latinLnBrk="0" hangingPunct="1">
              <a:lnSpc>
                <a:spcPct val="100000"/>
              </a:lnSpc>
              <a:spcBef>
                <a:spcPts val="0"/>
              </a:spcBef>
              <a:spcAft>
                <a:spcPts val="0"/>
              </a:spcAft>
              <a:buClrTx/>
              <a:buSzTx/>
              <a:buFontTx/>
              <a:buNone/>
              <a:tabLst/>
              <a:defRPr/>
            </a:pPr>
            <a:r>
              <a:rPr lang="sv-SE" err="1"/>
              <a:t>This</a:t>
            </a:r>
            <a:r>
              <a:rPr lang="sv-SE"/>
              <a:t> is </a:t>
            </a:r>
            <a:r>
              <a:rPr lang="sv-SE" err="1"/>
              <a:t>one</a:t>
            </a:r>
            <a:r>
              <a:rPr lang="sv-SE"/>
              <a:t> </a:t>
            </a:r>
            <a:r>
              <a:rPr lang="sv-SE" err="1"/>
              <a:t>example</a:t>
            </a:r>
            <a:r>
              <a:rPr lang="sv-SE"/>
              <a:t> </a:t>
            </a:r>
            <a:r>
              <a:rPr lang="sv-SE" err="1"/>
              <a:t>of</a:t>
            </a:r>
            <a:r>
              <a:rPr lang="sv-SE"/>
              <a:t> </a:t>
            </a:r>
            <a:r>
              <a:rPr lang="sv-SE" err="1"/>
              <a:t>how</a:t>
            </a:r>
            <a:r>
              <a:rPr lang="sv-SE"/>
              <a:t> </a:t>
            </a:r>
            <a:r>
              <a:rPr lang="sv-SE" err="1"/>
              <a:t>this</a:t>
            </a:r>
            <a:r>
              <a:rPr lang="sv-SE"/>
              <a:t> </a:t>
            </a:r>
            <a:r>
              <a:rPr lang="sv-SE" err="1"/>
              <a:t>can</a:t>
            </a:r>
            <a:r>
              <a:rPr lang="sv-SE"/>
              <a:t> be </a:t>
            </a:r>
            <a:r>
              <a:rPr lang="sv-SE" err="1"/>
              <a:t>done</a:t>
            </a:r>
            <a:r>
              <a:rPr lang="sv-SE"/>
              <a:t>. </a:t>
            </a:r>
            <a:r>
              <a:rPr lang="sv-SE" err="1"/>
              <a:t>You</a:t>
            </a:r>
            <a:r>
              <a:rPr lang="sv-SE"/>
              <a:t> </a:t>
            </a:r>
            <a:r>
              <a:rPr lang="sv-SE" err="1"/>
              <a:t>should</a:t>
            </a:r>
            <a:r>
              <a:rPr lang="sv-SE"/>
              <a:t> </a:t>
            </a:r>
            <a:r>
              <a:rPr lang="sv-SE" err="1"/>
              <a:t>adapt</a:t>
            </a:r>
            <a:r>
              <a:rPr lang="sv-SE"/>
              <a:t> </a:t>
            </a:r>
            <a:r>
              <a:rPr lang="sv-SE" err="1"/>
              <a:t>this</a:t>
            </a:r>
            <a:r>
              <a:rPr lang="sv-SE"/>
              <a:t> to </a:t>
            </a:r>
            <a:r>
              <a:rPr lang="sv-SE" err="1"/>
              <a:t>your</a:t>
            </a:r>
            <a:r>
              <a:rPr lang="sv-SE"/>
              <a:t> situation.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sv-SE"/>
          </a:p>
          <a:p>
            <a:r>
              <a:rPr lang="sv-SE" err="1"/>
              <a:t>What</a:t>
            </a:r>
            <a:r>
              <a:rPr lang="sv-SE"/>
              <a:t> the </a:t>
            </a:r>
            <a:r>
              <a:rPr lang="sv-SE" err="1"/>
              <a:t>first</a:t>
            </a:r>
            <a:r>
              <a:rPr lang="sv-SE"/>
              <a:t> </a:t>
            </a:r>
            <a:r>
              <a:rPr lang="sv-SE" err="1"/>
              <a:t>activity</a:t>
            </a:r>
            <a:r>
              <a:rPr lang="sv-SE"/>
              <a:t>/</a:t>
            </a:r>
            <a:r>
              <a:rPr lang="sv-SE" err="1"/>
              <a:t>ies</a:t>
            </a:r>
            <a:r>
              <a:rPr lang="sv-SE"/>
              <a:t> </a:t>
            </a:r>
            <a:r>
              <a:rPr lang="sv-SE" err="1"/>
              <a:t>consist</a:t>
            </a:r>
            <a:r>
              <a:rPr lang="sv-SE"/>
              <a:t> </a:t>
            </a:r>
            <a:r>
              <a:rPr lang="sv-SE" err="1"/>
              <a:t>of</a:t>
            </a:r>
            <a:r>
              <a:rPr lang="sv-SE"/>
              <a:t> </a:t>
            </a:r>
            <a:r>
              <a:rPr lang="sv-SE" err="1"/>
              <a:t>vary</a:t>
            </a:r>
            <a:r>
              <a:rPr lang="sv-SE"/>
              <a:t> – it </a:t>
            </a:r>
            <a:r>
              <a:rPr lang="sv-SE" err="1"/>
              <a:t>can</a:t>
            </a:r>
            <a:r>
              <a:rPr lang="sv-SE"/>
              <a:t> be a </a:t>
            </a:r>
            <a:r>
              <a:rPr lang="sv-SE" err="1"/>
              <a:t>seminar</a:t>
            </a:r>
            <a:r>
              <a:rPr lang="sv-SE"/>
              <a:t> series, an offer </a:t>
            </a:r>
            <a:r>
              <a:rPr lang="sv-SE" err="1"/>
              <a:t>of</a:t>
            </a:r>
            <a:r>
              <a:rPr lang="sv-SE"/>
              <a:t> </a:t>
            </a:r>
            <a:r>
              <a:rPr lang="sv-SE" err="1"/>
              <a:t>energy</a:t>
            </a:r>
            <a:r>
              <a:rPr lang="sv-SE"/>
              <a:t> </a:t>
            </a:r>
            <a:r>
              <a:rPr lang="sv-SE" err="1"/>
              <a:t>scans</a:t>
            </a:r>
            <a:r>
              <a:rPr lang="sv-SE"/>
              <a:t> or </a:t>
            </a:r>
            <a:r>
              <a:rPr lang="sv-SE" err="1"/>
              <a:t>one</a:t>
            </a:r>
            <a:r>
              <a:rPr lang="sv-SE"/>
              <a:t> </a:t>
            </a:r>
            <a:r>
              <a:rPr lang="sv-SE" err="1"/>
              <a:t>concrete</a:t>
            </a:r>
            <a:r>
              <a:rPr lang="sv-SE"/>
              <a:t> </a:t>
            </a:r>
            <a:r>
              <a:rPr lang="sv-SE" err="1"/>
              <a:t>collective</a:t>
            </a:r>
            <a:r>
              <a:rPr lang="sv-SE"/>
              <a:t> </a:t>
            </a:r>
            <a:r>
              <a:rPr lang="sv-SE" err="1"/>
              <a:t>energy</a:t>
            </a:r>
            <a:r>
              <a:rPr lang="sv-SE"/>
              <a:t> </a:t>
            </a:r>
            <a:r>
              <a:rPr lang="sv-SE" err="1"/>
              <a:t>project</a:t>
            </a:r>
            <a:r>
              <a:rPr lang="sv-SE"/>
              <a:t> for a </a:t>
            </a:r>
            <a:r>
              <a:rPr lang="sv-SE" err="1"/>
              <a:t>smaller</a:t>
            </a:r>
            <a:r>
              <a:rPr lang="sv-SE"/>
              <a:t> </a:t>
            </a:r>
            <a:r>
              <a:rPr lang="sv-SE" err="1"/>
              <a:t>group</a:t>
            </a:r>
            <a:r>
              <a:rPr lang="sv-SE"/>
              <a:t> </a:t>
            </a:r>
            <a:r>
              <a:rPr lang="sv-SE" err="1"/>
              <a:t>of</a:t>
            </a:r>
            <a:r>
              <a:rPr lang="sv-SE"/>
              <a:t> SMEs, </a:t>
            </a:r>
            <a:r>
              <a:rPr lang="sv-SE" err="1"/>
              <a:t>that</a:t>
            </a:r>
            <a:r>
              <a:rPr lang="sv-SE"/>
              <a:t> kick-starts the </a:t>
            </a:r>
            <a:r>
              <a:rPr lang="sv-SE" err="1"/>
              <a:t>collaboration</a:t>
            </a:r>
            <a:r>
              <a:rPr lang="sv-SE"/>
              <a:t>, </a:t>
            </a:r>
            <a:r>
              <a:rPr lang="sv-SE" err="1"/>
              <a:t>provides</a:t>
            </a:r>
            <a:r>
              <a:rPr lang="sv-SE"/>
              <a:t> a </a:t>
            </a:r>
            <a:r>
              <a:rPr lang="sv-SE" err="1"/>
              <a:t>good</a:t>
            </a:r>
            <a:r>
              <a:rPr lang="sv-SE"/>
              <a:t> </a:t>
            </a:r>
            <a:r>
              <a:rPr lang="sv-SE" err="1"/>
              <a:t>concrete</a:t>
            </a:r>
            <a:r>
              <a:rPr lang="sv-SE"/>
              <a:t> </a:t>
            </a:r>
            <a:r>
              <a:rPr lang="sv-SE" err="1"/>
              <a:t>example</a:t>
            </a:r>
            <a:r>
              <a:rPr lang="sv-SE"/>
              <a:t> </a:t>
            </a:r>
            <a:r>
              <a:rPr lang="sv-SE" err="1"/>
              <a:t>of</a:t>
            </a:r>
            <a:r>
              <a:rPr lang="sv-SE"/>
              <a:t> potential </a:t>
            </a:r>
            <a:r>
              <a:rPr lang="sv-SE" err="1"/>
              <a:t>impact</a:t>
            </a:r>
            <a:r>
              <a:rPr lang="sv-SE"/>
              <a:t> and </a:t>
            </a:r>
            <a:r>
              <a:rPr lang="sv-SE" err="1"/>
              <a:t>that</a:t>
            </a:r>
            <a:r>
              <a:rPr lang="sv-SE"/>
              <a:t> </a:t>
            </a:r>
            <a:r>
              <a:rPr lang="sv-SE" err="1"/>
              <a:t>allows</a:t>
            </a:r>
            <a:r>
              <a:rPr lang="sv-SE"/>
              <a:t> </a:t>
            </a:r>
            <a:r>
              <a:rPr lang="sv-SE" err="1"/>
              <a:t>other</a:t>
            </a:r>
            <a:r>
              <a:rPr lang="sv-SE"/>
              <a:t> </a:t>
            </a:r>
            <a:r>
              <a:rPr lang="sv-SE" err="1"/>
              <a:t>organizational</a:t>
            </a:r>
            <a:r>
              <a:rPr lang="sv-SE"/>
              <a:t> </a:t>
            </a:r>
            <a:r>
              <a:rPr lang="sv-SE" err="1"/>
              <a:t>aspects</a:t>
            </a:r>
            <a:r>
              <a:rPr lang="sv-SE"/>
              <a:t> to </a:t>
            </a:r>
            <a:r>
              <a:rPr lang="sv-SE" err="1"/>
              <a:t>evolve</a:t>
            </a:r>
            <a:r>
              <a:rPr lang="sv-SE"/>
              <a:t> from </a:t>
            </a:r>
            <a:r>
              <a:rPr lang="sv-SE" err="1"/>
              <a:t>there</a:t>
            </a:r>
            <a:r>
              <a:rPr lang="sv-SE"/>
              <a:t>.  </a:t>
            </a:r>
          </a:p>
          <a:p>
            <a:endParaRPr lang="sv-SE"/>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 </a:t>
            </a:r>
            <a:r>
              <a:rPr lang="en-US" sz="1200" b="0" i="0" u="none" strike="noStrike" cap="none">
                <a:solidFill>
                  <a:srgbClr val="000000"/>
                </a:solidFill>
                <a:latin typeface="Arial"/>
                <a:ea typeface="Arial"/>
                <a:cs typeface="Arial"/>
                <a:sym typeface="Arial"/>
              </a:rPr>
              <a:t>The GEAR@SME training program contains a separate module about developing collective energy projects with SMEs.</a:t>
            </a:r>
            <a:endParaRPr lang="en-US"/>
          </a:p>
          <a:p>
            <a:endParaRPr lang="sv-SE"/>
          </a:p>
          <a:p>
            <a:endParaRPr lang="sv-SE"/>
          </a:p>
          <a:p>
            <a:endParaRPr lang="en-GB"/>
          </a:p>
        </p:txBody>
      </p:sp>
      <p:sp>
        <p:nvSpPr>
          <p:cNvPr id="4" name="Platshållare för bildnummer 3"/>
          <p:cNvSpPr>
            <a:spLocks noGrp="1"/>
          </p:cNvSpPr>
          <p:nvPr>
            <p:ph type="sldNum" sz="quarter" idx="5"/>
          </p:nvPr>
        </p:nvSpPr>
        <p:spPr/>
        <p:txBody>
          <a:bodyPr/>
          <a:lstStyle/>
          <a:p>
            <a:fld id="{FC42A464-CEEB-46BE-BA78-99FAC69E9C00}" type="slidenum">
              <a:rPr lang="de-DE" smtClean="0"/>
              <a:t>31</a:t>
            </a:fld>
            <a:endParaRPr lang="de-DE"/>
          </a:p>
        </p:txBody>
      </p:sp>
    </p:spTree>
    <p:extLst>
      <p:ext uri="{BB962C8B-B14F-4D97-AF65-F5344CB8AC3E}">
        <p14:creationId xmlns:p14="http://schemas.microsoft.com/office/powerpoint/2010/main" val="42823486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C42A464-CEEB-46BE-BA78-99FAC69E9C00}" type="slidenum">
              <a:rPr lang="de-DE" smtClean="0"/>
              <a:t>32</a:t>
            </a:fld>
            <a:endParaRPr lang="de-DE"/>
          </a:p>
        </p:txBody>
      </p:sp>
    </p:spTree>
    <p:extLst>
      <p:ext uri="{BB962C8B-B14F-4D97-AF65-F5344CB8AC3E}">
        <p14:creationId xmlns:p14="http://schemas.microsoft.com/office/powerpoint/2010/main" val="32038923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i="1" u="sng" dirty="0" err="1"/>
              <a:t>Instruction</a:t>
            </a:r>
            <a:r>
              <a:rPr lang="de-DE" sz="1200" i="1" u="sng" dirty="0"/>
              <a:t> </a:t>
            </a:r>
            <a:r>
              <a:rPr lang="de-DE" sz="1200" i="1" u="sng" dirty="0" err="1"/>
              <a:t>to</a:t>
            </a:r>
            <a:r>
              <a:rPr lang="de-DE" sz="1200" i="1" u="sng" dirty="0"/>
              <a:t> </a:t>
            </a:r>
            <a:r>
              <a:rPr lang="de-DE" sz="1200" i="1" u="sng" dirty="0" err="1"/>
              <a:t>trainer</a:t>
            </a:r>
            <a:r>
              <a:rPr lang="de-DE" sz="1200" i="1" u="none" dirty="0"/>
              <a:t>: Ask </a:t>
            </a:r>
            <a:r>
              <a:rPr lang="de-DE" sz="1200" i="1" u="none" dirty="0" err="1"/>
              <a:t>participants</a:t>
            </a:r>
            <a:r>
              <a:rPr lang="de-DE" sz="1200" i="1" u="none" dirty="0"/>
              <a:t> </a:t>
            </a:r>
            <a:r>
              <a:rPr lang="de-DE" sz="1200" i="1" u="none" dirty="0" err="1"/>
              <a:t>if</a:t>
            </a:r>
            <a:r>
              <a:rPr lang="de-DE" sz="1200" i="1" u="none" dirty="0"/>
              <a:t> </a:t>
            </a:r>
            <a:r>
              <a:rPr lang="de-DE" sz="1200" i="1" u="none" dirty="0" err="1"/>
              <a:t>they</a:t>
            </a:r>
            <a:r>
              <a:rPr lang="de-DE" sz="1200" i="1" u="none" dirty="0"/>
              <a:t> </a:t>
            </a:r>
            <a:r>
              <a:rPr lang="de-DE" sz="1200" i="1" u="none" dirty="0" err="1"/>
              <a:t>have</a:t>
            </a:r>
            <a:r>
              <a:rPr lang="de-DE" sz="1200" i="1" u="none" dirty="0"/>
              <a:t> </a:t>
            </a:r>
            <a:r>
              <a:rPr lang="de-DE" sz="1200" i="1" u="none" dirty="0" err="1"/>
              <a:t>questions</a:t>
            </a:r>
            <a:r>
              <a:rPr lang="de-DE" sz="1200" i="1" u="none" dirty="0"/>
              <a:t> </a:t>
            </a:r>
            <a:r>
              <a:rPr lang="de-DE" sz="1200" i="1" u="none" dirty="0" err="1"/>
              <a:t>about</a:t>
            </a:r>
            <a:r>
              <a:rPr lang="de-DE" sz="1200" i="1" u="none" dirty="0"/>
              <a:t> </a:t>
            </a:r>
            <a:r>
              <a:rPr lang="de-DE" sz="1200" i="1" u="none" dirty="0" err="1"/>
              <a:t>the</a:t>
            </a:r>
            <a:r>
              <a:rPr lang="de-DE" sz="1200" i="1" u="none" dirty="0"/>
              <a:t> </a:t>
            </a:r>
            <a:r>
              <a:rPr lang="de-DE" sz="1200" i="1" u="none" dirty="0" err="1"/>
              <a:t>training</a:t>
            </a:r>
            <a:r>
              <a:rPr lang="de-DE" sz="1200" i="1" u="none" dirty="0"/>
              <a:t>. </a:t>
            </a:r>
            <a:r>
              <a:rPr lang="de-DE" sz="1200" i="1" u="none" dirty="0" err="1"/>
              <a:t>Don‘t</a:t>
            </a:r>
            <a:r>
              <a:rPr lang="de-DE" sz="1200" i="1" u="none" dirty="0"/>
              <a:t> </a:t>
            </a:r>
            <a:r>
              <a:rPr lang="de-DE" sz="1200" i="1" u="none" dirty="0" err="1"/>
              <a:t>forget</a:t>
            </a:r>
            <a:r>
              <a:rPr lang="de-DE" sz="1200" i="1" u="none" dirty="0"/>
              <a:t> </a:t>
            </a:r>
            <a:r>
              <a:rPr lang="de-DE" sz="1200" i="1" u="none" dirty="0" err="1"/>
              <a:t>to</a:t>
            </a:r>
            <a:r>
              <a:rPr lang="de-DE" sz="1200" i="1" u="none" dirty="0"/>
              <a:t> </a:t>
            </a:r>
            <a:r>
              <a:rPr lang="de-DE" sz="1200" i="1" u="none" dirty="0" err="1"/>
              <a:t>ask</a:t>
            </a:r>
            <a:r>
              <a:rPr lang="de-DE" sz="1200" i="1" u="none" dirty="0"/>
              <a:t> </a:t>
            </a:r>
            <a:r>
              <a:rPr lang="de-DE" sz="1200" i="1" u="none" dirty="0" err="1"/>
              <a:t>participants</a:t>
            </a:r>
            <a:r>
              <a:rPr lang="de-DE" sz="1200" i="1" u="none" dirty="0"/>
              <a:t> </a:t>
            </a:r>
            <a:r>
              <a:rPr lang="de-DE" sz="1200" i="1" u="none" dirty="0" err="1"/>
              <a:t>for</a:t>
            </a:r>
            <a:r>
              <a:rPr lang="de-DE" sz="1200" i="1" u="none" dirty="0"/>
              <a:t> </a:t>
            </a:r>
            <a:r>
              <a:rPr lang="de-DE" sz="1200" i="1" u="none" dirty="0" err="1"/>
              <a:t>feedback</a:t>
            </a:r>
            <a:r>
              <a:rPr lang="de-DE" sz="1200" i="1" u="none" dirty="0"/>
              <a:t>  and </a:t>
            </a:r>
            <a:r>
              <a:rPr lang="de-DE" sz="1200" i="1" u="none" dirty="0" err="1"/>
              <a:t>ask</a:t>
            </a:r>
            <a:r>
              <a:rPr lang="de-DE" sz="1200" i="1" u="none" dirty="0"/>
              <a:t> </a:t>
            </a:r>
            <a:r>
              <a:rPr lang="de-DE" sz="1200" i="1" u="none" dirty="0" err="1"/>
              <a:t>questions</a:t>
            </a:r>
            <a:r>
              <a:rPr lang="de-DE" sz="1200" i="1" u="none" dirty="0"/>
              <a:t> </a:t>
            </a:r>
            <a:r>
              <a:rPr lang="de-DE" sz="1200" i="1" u="none" dirty="0" err="1"/>
              <a:t>for</a:t>
            </a:r>
            <a:r>
              <a:rPr lang="de-DE" sz="1200" i="1" u="none" dirty="0"/>
              <a:t> „</a:t>
            </a:r>
            <a:r>
              <a:rPr lang="de-DE" sz="1200" i="1" u="none" dirty="0" err="1"/>
              <a:t>verification</a:t>
            </a:r>
            <a:r>
              <a:rPr lang="de-DE" sz="1200" i="1" u="none" dirty="0"/>
              <a:t>“ </a:t>
            </a:r>
            <a:r>
              <a:rPr lang="de-DE" sz="1200" i="1" u="none" dirty="0" err="1"/>
              <a:t>purposes</a:t>
            </a:r>
            <a:r>
              <a:rPr lang="de-DE" sz="1200" i="1" u="none" dirty="0"/>
              <a:t>. Use </a:t>
            </a:r>
            <a:r>
              <a:rPr lang="de-DE" sz="1200" i="1" u="none" dirty="0" err="1"/>
              <a:t>the</a:t>
            </a:r>
            <a:r>
              <a:rPr lang="de-DE" sz="1200" i="1" u="none" dirty="0"/>
              <a:t> </a:t>
            </a:r>
            <a:r>
              <a:rPr lang="de-DE" sz="1200" i="1" u="none" dirty="0" err="1"/>
              <a:t>questionnaire</a:t>
            </a:r>
            <a:r>
              <a:rPr lang="de-DE" sz="1200" i="1" u="none" dirty="0"/>
              <a:t> </a:t>
            </a:r>
            <a:r>
              <a:rPr lang="de-DE" sz="1200" i="1" u="none" dirty="0" err="1"/>
              <a:t>for</a:t>
            </a:r>
            <a:r>
              <a:rPr lang="de-DE" sz="1200" i="1" u="none" dirty="0"/>
              <a:t> </a:t>
            </a:r>
            <a:r>
              <a:rPr lang="de-DE" sz="1200" i="1" u="none" dirty="0" err="1"/>
              <a:t>participants</a:t>
            </a:r>
            <a:r>
              <a:rPr lang="de-DE" sz="1200" i="1" u="none" dirty="0"/>
              <a:t> in </a:t>
            </a:r>
            <a:r>
              <a:rPr lang="de-DE" sz="1200" i="1" u="none" dirty="0" err="1"/>
              <a:t>the</a:t>
            </a:r>
            <a:r>
              <a:rPr lang="de-DE" sz="1200" i="1" u="none" dirty="0"/>
              <a:t> Template Monitoring Training. </a:t>
            </a:r>
          </a:p>
          <a:p>
            <a:endParaRPr lang="de-DE" sz="1200" i="1" u="none" dirty="0"/>
          </a:p>
          <a:p>
            <a:r>
              <a:rPr lang="de-DE" sz="1200" i="1" u="none" dirty="0" err="1"/>
              <a:t>If</a:t>
            </a:r>
            <a:r>
              <a:rPr lang="de-DE" sz="1200" i="1" u="none" dirty="0"/>
              <a:t> </a:t>
            </a:r>
            <a:r>
              <a:rPr lang="de-DE" sz="1200" i="1" u="none" dirty="0" err="1"/>
              <a:t>the</a:t>
            </a:r>
            <a:r>
              <a:rPr lang="de-DE" sz="1200" i="1" u="none" dirty="0"/>
              <a:t> </a:t>
            </a:r>
            <a:r>
              <a:rPr lang="de-DE" sz="1200" i="1" u="none" dirty="0" err="1"/>
              <a:t>training</a:t>
            </a:r>
            <a:r>
              <a:rPr lang="de-DE" sz="1200" i="1" u="none" dirty="0"/>
              <a:t> </a:t>
            </a:r>
            <a:r>
              <a:rPr lang="de-DE" sz="1200" i="1" u="none" dirty="0" err="1"/>
              <a:t>is</a:t>
            </a:r>
            <a:r>
              <a:rPr lang="de-DE" sz="1200" i="1" u="none" dirty="0"/>
              <a:t> </a:t>
            </a:r>
            <a:r>
              <a:rPr lang="de-DE" sz="1200" i="1" u="none" dirty="0" err="1"/>
              <a:t>carried</a:t>
            </a:r>
            <a:r>
              <a:rPr lang="de-DE" sz="1200" i="1" u="none" dirty="0"/>
              <a:t> out </a:t>
            </a:r>
            <a:r>
              <a:rPr lang="de-DE" sz="1200" i="1" u="none" dirty="0" err="1"/>
              <a:t>within</a:t>
            </a:r>
            <a:r>
              <a:rPr lang="de-DE" sz="1200" i="1" u="none" dirty="0"/>
              <a:t> </a:t>
            </a:r>
            <a:r>
              <a:rPr lang="de-DE" sz="1200" i="1" u="none" dirty="0" err="1"/>
              <a:t>the</a:t>
            </a:r>
            <a:r>
              <a:rPr lang="de-DE" sz="1200" i="1" u="none" dirty="0"/>
              <a:t> GEAR@SME </a:t>
            </a:r>
            <a:r>
              <a:rPr lang="de-DE" sz="1200" i="1" u="none" dirty="0" err="1"/>
              <a:t>project</a:t>
            </a:r>
            <a:r>
              <a:rPr lang="de-DE" sz="1200" i="1" u="none" dirty="0"/>
              <a:t>, send </a:t>
            </a:r>
            <a:r>
              <a:rPr lang="de-DE" sz="1200" i="1" u="none" dirty="0" err="1"/>
              <a:t>the</a:t>
            </a:r>
            <a:r>
              <a:rPr lang="de-DE" sz="1200" i="1" u="none" dirty="0"/>
              <a:t> </a:t>
            </a:r>
            <a:r>
              <a:rPr lang="de-DE" sz="1200" i="1" u="none" dirty="0" err="1"/>
              <a:t>questionnaire</a:t>
            </a:r>
            <a:r>
              <a:rPr lang="de-DE" sz="1200" i="1" u="none" dirty="0"/>
              <a:t> </a:t>
            </a:r>
            <a:r>
              <a:rPr lang="de-DE" sz="1200" i="1" u="none" dirty="0" err="1"/>
              <a:t>to</a:t>
            </a:r>
            <a:r>
              <a:rPr lang="de-DE" sz="1200" i="1" u="none" dirty="0"/>
              <a:t> </a:t>
            </a:r>
            <a:r>
              <a:rPr lang="de-DE" sz="1200" i="1" u="none" dirty="0" err="1"/>
              <a:t>the</a:t>
            </a:r>
            <a:r>
              <a:rPr lang="de-DE" sz="1200" i="1" u="none" dirty="0"/>
              <a:t> national </a:t>
            </a:r>
            <a:r>
              <a:rPr lang="de-DE" sz="1200" i="1" u="none" dirty="0" err="1"/>
              <a:t>contact</a:t>
            </a:r>
            <a:r>
              <a:rPr lang="de-DE" sz="1200" i="1" u="none" dirty="0"/>
              <a:t> </a:t>
            </a:r>
            <a:r>
              <a:rPr lang="de-DE" sz="1200" i="1" u="none" dirty="0" err="1"/>
              <a:t>organization</a:t>
            </a:r>
            <a:r>
              <a:rPr lang="de-DE" sz="1200" i="1" u="none" dirty="0"/>
              <a:t> and </a:t>
            </a:r>
            <a:r>
              <a:rPr lang="de-DE" sz="1200" i="1" u="none" dirty="0" err="1"/>
              <a:t>to</a:t>
            </a:r>
            <a:r>
              <a:rPr lang="de-DE" sz="1200" i="1" u="none" dirty="0"/>
              <a:t> silvestre@berliner-e-agentur.de, after </a:t>
            </a:r>
            <a:r>
              <a:rPr lang="de-DE" sz="1200" i="1" u="none" dirty="0" err="1"/>
              <a:t>the</a:t>
            </a:r>
            <a:r>
              <a:rPr lang="de-DE" sz="1200" i="1" u="none" dirty="0"/>
              <a:t> </a:t>
            </a:r>
            <a:r>
              <a:rPr lang="de-DE" sz="1200" i="1" u="none" dirty="0" err="1"/>
              <a:t>training</a:t>
            </a:r>
            <a:r>
              <a:rPr lang="de-DE" sz="1200" i="1" u="none" dirty="0"/>
              <a:t>.</a:t>
            </a:r>
            <a:endParaRPr lang="de-DE" u="none" dirty="0"/>
          </a:p>
          <a:p>
            <a:endParaRPr lang="de-DE" dirty="0"/>
          </a:p>
        </p:txBody>
      </p:sp>
      <p:sp>
        <p:nvSpPr>
          <p:cNvPr id="4" name="Foliennummernplatzhalter 3"/>
          <p:cNvSpPr>
            <a:spLocks noGrp="1"/>
          </p:cNvSpPr>
          <p:nvPr>
            <p:ph type="sldNum" sz="quarter" idx="5"/>
          </p:nvPr>
        </p:nvSpPr>
        <p:spPr/>
        <p:txBody>
          <a:bodyPr/>
          <a:lstStyle/>
          <a:p>
            <a:fld id="{FC42A464-CEEB-46BE-BA78-99FAC69E9C00}" type="slidenum">
              <a:rPr lang="de-DE" smtClean="0"/>
              <a:t>33</a:t>
            </a:fld>
            <a:endParaRPr lang="de-DE"/>
          </a:p>
        </p:txBody>
      </p:sp>
    </p:spTree>
    <p:extLst>
      <p:ext uri="{BB962C8B-B14F-4D97-AF65-F5344CB8AC3E}">
        <p14:creationId xmlns:p14="http://schemas.microsoft.com/office/powerpoint/2010/main" val="30054672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C42A464-CEEB-46BE-BA78-99FAC69E9C00}" type="slidenum">
              <a:rPr lang="de-DE" smtClean="0"/>
              <a:t>34</a:t>
            </a:fld>
            <a:endParaRPr lang="de-DE"/>
          </a:p>
        </p:txBody>
      </p:sp>
    </p:spTree>
    <p:extLst>
      <p:ext uri="{BB962C8B-B14F-4D97-AF65-F5344CB8AC3E}">
        <p14:creationId xmlns:p14="http://schemas.microsoft.com/office/powerpoint/2010/main" val="33567572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00"/>
              </a:spcAft>
            </a:pPr>
            <a:r>
              <a:rPr lang="en-GB" b="1">
                <a:effectLst/>
                <a:ea typeface="Calibri" panose="020F0502020204030204" pitchFamily="34" charset="0"/>
                <a:cs typeface="Times New Roman" panose="02020603050405020304" pitchFamily="18" charset="0"/>
              </a:rPr>
              <a:t>GEAR@SME Use Case – Italy</a:t>
            </a:r>
            <a:endParaRPr lang="sv-SE">
              <a:effectLst/>
              <a:ea typeface="Calibri" panose="020F0502020204030204" pitchFamily="34" charset="0"/>
              <a:cs typeface="Times New Roman" panose="02020603050405020304" pitchFamily="18" charset="0"/>
            </a:endParaRPr>
          </a:p>
          <a:p>
            <a:pPr>
              <a:lnSpc>
                <a:spcPct val="107000"/>
              </a:lnSpc>
              <a:spcAft>
                <a:spcPts val="800"/>
              </a:spcAft>
            </a:pPr>
            <a:r>
              <a:rPr lang="en-GB" b="1">
                <a:effectLst/>
                <a:ea typeface="Calibri" panose="020F0502020204030204" pitchFamily="34" charset="0"/>
                <a:cs typeface="Times New Roman" panose="02020603050405020304" pitchFamily="18" charset="0"/>
              </a:rPr>
              <a:t>Use Case: </a:t>
            </a:r>
            <a:r>
              <a:rPr lang="en-GB" u="sng" err="1">
                <a:solidFill>
                  <a:srgbClr val="0563C1"/>
                </a:solidFill>
                <a:effectLst/>
                <a:ea typeface="Noto Sans" panose="020B0502040504020204" pitchFamily="34" charset="0"/>
                <a:cs typeface="Times New Roman" panose="02020603050405020304" pitchFamily="18" charset="0"/>
                <a:hlinkClick r:id="rId3"/>
              </a:rPr>
              <a:t>Roveri</a:t>
            </a:r>
            <a:r>
              <a:rPr lang="en-GB" u="sng">
                <a:solidFill>
                  <a:srgbClr val="0563C1"/>
                </a:solidFill>
                <a:effectLst/>
                <a:ea typeface="Noto Sans" panose="020B0502040504020204" pitchFamily="34" charset="0"/>
                <a:cs typeface="Times New Roman" panose="02020603050405020304" pitchFamily="18" charset="0"/>
                <a:hlinkClick r:id="rId3"/>
              </a:rPr>
              <a:t> industrial district</a:t>
            </a:r>
            <a:r>
              <a:rPr lang="en-GB">
                <a:effectLst/>
                <a:ea typeface="Noto Sans" panose="020B0502040504020204" pitchFamily="34" charset="0"/>
                <a:cs typeface="Times New Roman" panose="02020603050405020304" pitchFamily="18" charset="0"/>
              </a:rPr>
              <a:t>, Italy, Bologna</a:t>
            </a:r>
            <a:endParaRPr lang="sv-SE">
              <a:effectLst/>
              <a:ea typeface="Calibri" panose="020F0502020204030204" pitchFamily="34" charset="0"/>
              <a:cs typeface="Times New Roman" panose="02020603050405020304" pitchFamily="18" charset="0"/>
            </a:endParaRPr>
          </a:p>
          <a:p>
            <a:pPr>
              <a:lnSpc>
                <a:spcPct val="107000"/>
              </a:lnSpc>
              <a:spcAft>
                <a:spcPts val="800"/>
              </a:spcAft>
            </a:pPr>
            <a:r>
              <a:rPr lang="en-GB" b="1">
                <a:effectLst/>
                <a:ea typeface="Noto Sans" panose="020B0502040504020204" pitchFamily="34" charset="0"/>
                <a:cs typeface="Times New Roman" panose="02020603050405020304" pitchFamily="18" charset="0"/>
              </a:rPr>
              <a:t>Trusted partner: </a:t>
            </a:r>
            <a:r>
              <a:rPr lang="en-GB">
                <a:effectLst/>
                <a:ea typeface="Noto Sans" panose="020B0502040504020204" pitchFamily="34" charset="0"/>
                <a:cs typeface="Times New Roman" panose="02020603050405020304" pitchFamily="18" charset="0"/>
              </a:rPr>
              <a:t>Confindustria Emilia</a:t>
            </a:r>
            <a:endParaRPr lang="sv-SE">
              <a:effectLst/>
              <a:ea typeface="Calibri" panose="020F0502020204030204" pitchFamily="34" charset="0"/>
              <a:cs typeface="Times New Roman" panose="02020603050405020304" pitchFamily="18" charset="0"/>
            </a:endParaRPr>
          </a:p>
          <a:p>
            <a:pPr>
              <a:lnSpc>
                <a:spcPct val="107000"/>
              </a:lnSpc>
              <a:spcAft>
                <a:spcPts val="800"/>
              </a:spcAft>
            </a:pPr>
            <a:r>
              <a:rPr lang="en-GB" b="1">
                <a:solidFill>
                  <a:srgbClr val="000000"/>
                </a:solidFill>
                <a:effectLst/>
                <a:ea typeface="Noto Sans" panose="020B0502040504020204" pitchFamily="34" charset="0"/>
                <a:cs typeface="Times New Roman" panose="02020603050405020304" pitchFamily="18" charset="0"/>
              </a:rPr>
              <a:t>Use Case Operator:</a:t>
            </a:r>
            <a:r>
              <a:rPr lang="en-GB">
                <a:solidFill>
                  <a:srgbClr val="000000"/>
                </a:solidFill>
                <a:effectLst/>
                <a:ea typeface="Noto Sans" panose="020B0502040504020204" pitchFamily="34" charset="0"/>
                <a:cs typeface="Times New Roman" panose="02020603050405020304" pitchFamily="18" charset="0"/>
              </a:rPr>
              <a:t> </a:t>
            </a:r>
            <a:r>
              <a:rPr lang="en-GB" err="1">
                <a:effectLst/>
                <a:ea typeface="Noto Sans" panose="020B0502040504020204" pitchFamily="34" charset="0"/>
                <a:cs typeface="Times New Roman" panose="02020603050405020304" pitchFamily="18" charset="0"/>
              </a:rPr>
              <a:t>CertiMaC</a:t>
            </a:r>
            <a:r>
              <a:rPr lang="en-GB">
                <a:effectLst/>
                <a:ea typeface="Noto Sans" panose="020B0502040504020204" pitchFamily="34" charset="0"/>
                <a:cs typeface="Times New Roman" panose="02020603050405020304" pitchFamily="18" charset="0"/>
              </a:rPr>
              <a:t>, ENEA and CNA Ravenna</a:t>
            </a:r>
            <a:endParaRPr lang="sv-SE">
              <a:effectLst/>
              <a:ea typeface="Calibri" panose="020F0502020204030204" pitchFamily="34" charset="0"/>
              <a:cs typeface="Times New Roman" panose="02020603050405020304" pitchFamily="18" charset="0"/>
            </a:endParaRPr>
          </a:p>
          <a:p>
            <a:endParaRPr lang="en-US">
              <a:solidFill>
                <a:srgbClr val="034EA2"/>
              </a:solidFill>
              <a:effectLst/>
              <a:ea typeface="Calibri" panose="020F0502020204030204" pitchFamily="34" charset="0"/>
              <a:cs typeface="Times New Roman" panose="02020603050405020304" pitchFamily="18" charset="0"/>
            </a:endParaRPr>
          </a:p>
          <a:p>
            <a:pPr marL="171450" indent="-171450">
              <a:buFontTx/>
              <a:buChar char="-"/>
            </a:pPr>
            <a:r>
              <a:rPr lang="en-US" i="1"/>
              <a:t>What kind of SME network? </a:t>
            </a:r>
            <a:r>
              <a:rPr lang="en-US" i="0"/>
              <a:t>The </a:t>
            </a:r>
            <a:r>
              <a:rPr lang="en-US" i="0" err="1"/>
              <a:t>Roveri</a:t>
            </a:r>
            <a:r>
              <a:rPr lang="en-US" i="0"/>
              <a:t> Industrial area (Bologna) – mixed industrial and other SMEs</a:t>
            </a:r>
          </a:p>
          <a:p>
            <a:pPr marL="171450" indent="-171450">
              <a:buFontTx/>
              <a:buChar char="-"/>
            </a:pPr>
            <a:r>
              <a:rPr lang="en-US" i="1"/>
              <a:t>Who is the Trusted Partner? </a:t>
            </a:r>
            <a:r>
              <a:rPr lang="en-US" i="0"/>
              <a:t>Confindustria Italia – composition of enterprises operating in the area</a:t>
            </a:r>
          </a:p>
          <a:p>
            <a:pPr marL="171450" indent="-171450">
              <a:buFontTx/>
              <a:buChar char="-"/>
            </a:pPr>
            <a:r>
              <a:rPr lang="en-US" i="1"/>
              <a:t>What are the main energy related activities of the cluster/collective? </a:t>
            </a:r>
            <a:r>
              <a:rPr lang="en-US" i="0"/>
              <a:t>Seminars, training events and energy scans</a:t>
            </a:r>
          </a:p>
          <a:p>
            <a:pPr marL="171450" indent="-171450">
              <a:buFontTx/>
              <a:buChar char="-"/>
            </a:pPr>
            <a:r>
              <a:rPr lang="en-US" i="1"/>
              <a:t>What is the main ambition of the cluster/collective? </a:t>
            </a:r>
            <a:r>
              <a:rPr lang="en-US" i="0"/>
              <a:t>Engage SMEs in energy efficiency, increase awareness and save energy </a:t>
            </a:r>
          </a:p>
          <a:p>
            <a:endParaRPr lang="en-US">
              <a:effectLst/>
              <a:ea typeface="Calibri" panose="020F0502020204030204" pitchFamily="34" charset="0"/>
              <a:cs typeface="Times New Roman" panose="02020603050405020304" pitchFamily="18" charset="0"/>
            </a:endParaRPr>
          </a:p>
          <a:p>
            <a:endParaRPr lang="en-US">
              <a:effectLst/>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endParaRPr lang="en-GB"/>
          </a:p>
        </p:txBody>
      </p:sp>
      <p:sp>
        <p:nvSpPr>
          <p:cNvPr id="4" name="Platshållare för bildnummer 3"/>
          <p:cNvSpPr>
            <a:spLocks noGrp="1"/>
          </p:cNvSpPr>
          <p:nvPr>
            <p:ph type="sldNum" sz="quarter" idx="5"/>
          </p:nvPr>
        </p:nvSpPr>
        <p:spPr/>
        <p:txBody>
          <a:bodyPr/>
          <a:lstStyle/>
          <a:p>
            <a:fld id="{FC42A464-CEEB-46BE-BA78-99FAC69E9C00}" type="slidenum">
              <a:rPr lang="de-DE" smtClean="0"/>
              <a:t>37</a:t>
            </a:fld>
            <a:endParaRPr lang="de-DE"/>
          </a:p>
        </p:txBody>
      </p:sp>
    </p:spTree>
    <p:extLst>
      <p:ext uri="{BB962C8B-B14F-4D97-AF65-F5344CB8AC3E}">
        <p14:creationId xmlns:p14="http://schemas.microsoft.com/office/powerpoint/2010/main" val="38409112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a:effectLst/>
                <a:ea typeface="Calibri" panose="020F0502020204030204" pitchFamily="34" charset="0"/>
                <a:cs typeface="Times New Roman" panose="02020603050405020304" pitchFamily="18" charset="0"/>
              </a:rPr>
              <a:t>The </a:t>
            </a:r>
            <a:r>
              <a:rPr lang="en-US" err="1">
                <a:effectLst/>
                <a:ea typeface="Calibri" panose="020F0502020204030204" pitchFamily="34" charset="0"/>
                <a:cs typeface="Times New Roman" panose="02020603050405020304" pitchFamily="18" charset="0"/>
              </a:rPr>
              <a:t>Macrolotto</a:t>
            </a:r>
            <a:r>
              <a:rPr lang="en-US">
                <a:effectLst/>
                <a:ea typeface="Calibri" panose="020F0502020204030204" pitchFamily="34" charset="0"/>
                <a:cs typeface="Times New Roman" panose="02020603050405020304" pitchFamily="18" charset="0"/>
              </a:rPr>
              <a:t> of Prato textile Eco-Industrial Park in Italy houses about 380 SMEs, each one </a:t>
            </a:r>
            <a:r>
              <a:rPr lang="en-US" err="1">
                <a:effectLst/>
                <a:ea typeface="Calibri" panose="020F0502020204030204" pitchFamily="34" charset="0"/>
                <a:cs typeface="Times New Roman" panose="02020603050405020304" pitchFamily="18" charset="0"/>
              </a:rPr>
              <a:t>specialising</a:t>
            </a:r>
            <a:r>
              <a:rPr lang="en-US">
                <a:effectLst/>
                <a:ea typeface="Calibri" panose="020F0502020204030204" pitchFamily="34" charset="0"/>
                <a:cs typeface="Times New Roman" panose="02020603050405020304" pitchFamily="18" charset="0"/>
              </a:rPr>
              <a:t> in a specific activity of textile production. The area is managed by a private consortium of 240 enterprises located in the area, which also coordinates efforts to tackle sustainable mobility within the industrial park and, consequently, acts as a Trusted Partner. The park management consortium bought several electric and natural gas vehicles for the local collective, which the SMEs can use to transport goods and persons. As a result, about 104,500 km of private transport was spared, equivalent to 18 ton of CO</a:t>
            </a:r>
            <a:r>
              <a:rPr lang="en-US" baseline="-25000">
                <a:effectLst/>
                <a:ea typeface="Calibri" panose="020F0502020204030204" pitchFamily="34" charset="0"/>
                <a:cs typeface="Times New Roman" panose="02020603050405020304" pitchFamily="18" charset="0"/>
              </a:rPr>
              <a:t>2</a:t>
            </a:r>
            <a:r>
              <a:rPr lang="en-US">
                <a:effectLst/>
                <a:ea typeface="Calibri" panose="020F0502020204030204" pitchFamily="34" charset="0"/>
                <a:cs typeface="Times New Roman" panose="02020603050405020304" pitchFamily="18" charset="0"/>
              </a:rPr>
              <a:t> saved.</a:t>
            </a:r>
            <a:r>
              <a:rPr lang="en-US">
                <a:solidFill>
                  <a:srgbClr val="034EA2"/>
                </a:solidFill>
                <a:effectLst/>
                <a:ea typeface="Calibri" panose="020F0502020204030204" pitchFamily="34" charset="0"/>
                <a:cs typeface="Times New Roman" panose="02020603050405020304" pitchFamily="18" charset="0"/>
              </a:rPr>
              <a:t> </a:t>
            </a:r>
          </a:p>
          <a:p>
            <a:endParaRPr lang="en-US" i="1">
              <a:solidFill>
                <a:srgbClr val="034EA2"/>
              </a:solidFill>
              <a:effectLst/>
              <a:ea typeface="Calibri" panose="020F0502020204030204" pitchFamily="34" charset="0"/>
              <a:cs typeface="Times New Roman" panose="02020603050405020304" pitchFamily="18" charset="0"/>
            </a:endParaRPr>
          </a:p>
          <a:p>
            <a:pPr marL="171450" indent="-171450">
              <a:buFontTx/>
              <a:buChar char="-"/>
            </a:pPr>
            <a:r>
              <a:rPr lang="en-US" i="1"/>
              <a:t>What kind of SME network?  </a:t>
            </a:r>
            <a:r>
              <a:rPr lang="en-US" i="0"/>
              <a:t>Textile Eco-Industrial Park with more than 350 SMEs, mostly textile</a:t>
            </a:r>
          </a:p>
          <a:p>
            <a:pPr marL="171450" indent="-171450">
              <a:buFontTx/>
              <a:buChar char="-"/>
            </a:pPr>
            <a:r>
              <a:rPr lang="en-US" i="1"/>
              <a:t>Who is the Trusted Partner? </a:t>
            </a:r>
            <a:r>
              <a:rPr lang="en-US" i="0"/>
              <a:t>Private consortium of the enterprises in the area</a:t>
            </a:r>
          </a:p>
          <a:p>
            <a:pPr marL="171450" indent="-171450">
              <a:buFontTx/>
              <a:buChar char="-"/>
            </a:pPr>
            <a:r>
              <a:rPr lang="en-US" i="1"/>
              <a:t>What are the main energy related activities of the cluster/collective? </a:t>
            </a:r>
            <a:r>
              <a:rPr lang="en-US" i="0"/>
              <a:t>Coordinating more sustainable transportation solutions (shared EVs for car-pooling), waste-water recycling </a:t>
            </a:r>
            <a:r>
              <a:rPr lang="en-US" i="0" err="1"/>
              <a:t>etc</a:t>
            </a:r>
            <a:endParaRPr lang="en-US" i="0"/>
          </a:p>
          <a:p>
            <a:pPr marL="171450" indent="-171450">
              <a:buFontTx/>
              <a:buChar char="-"/>
            </a:pPr>
            <a:r>
              <a:rPr lang="en-US" i="1"/>
              <a:t>What is the main ambition of the cluster/collective? </a:t>
            </a:r>
            <a:r>
              <a:rPr lang="en-US" i="0"/>
              <a:t>Enhanced environmental and economic performance by collaborating</a:t>
            </a:r>
          </a:p>
          <a:p>
            <a:endParaRPr lang="en-US">
              <a:effectLst/>
              <a:ea typeface="Calibri" panose="020F0502020204030204" pitchFamily="34" charset="0"/>
              <a:cs typeface="Times New Roman" panose="02020603050405020304" pitchFamily="18" charset="0"/>
            </a:endParaRPr>
          </a:p>
          <a:p>
            <a:endParaRPr lang="en-US">
              <a:effectLst/>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endParaRPr lang="en-GB"/>
          </a:p>
        </p:txBody>
      </p:sp>
      <p:sp>
        <p:nvSpPr>
          <p:cNvPr id="4" name="Platshållare för bildnummer 3"/>
          <p:cNvSpPr>
            <a:spLocks noGrp="1"/>
          </p:cNvSpPr>
          <p:nvPr>
            <p:ph type="sldNum" sz="quarter" idx="5"/>
          </p:nvPr>
        </p:nvSpPr>
        <p:spPr/>
        <p:txBody>
          <a:bodyPr/>
          <a:lstStyle/>
          <a:p>
            <a:fld id="{FC42A464-CEEB-46BE-BA78-99FAC69E9C00}" type="slidenum">
              <a:rPr lang="de-DE" smtClean="0"/>
              <a:t>38</a:t>
            </a:fld>
            <a:endParaRPr lang="de-DE"/>
          </a:p>
        </p:txBody>
      </p:sp>
    </p:spTree>
    <p:extLst>
      <p:ext uri="{BB962C8B-B14F-4D97-AF65-F5344CB8AC3E}">
        <p14:creationId xmlns:p14="http://schemas.microsoft.com/office/powerpoint/2010/main" val="29749803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00"/>
              </a:spcAft>
            </a:pPr>
            <a:r>
              <a:rPr lang="en-GB" b="1" dirty="0">
                <a:effectLst/>
                <a:ea typeface="Calibri" panose="020F0502020204030204" pitchFamily="34" charset="0"/>
                <a:cs typeface="Times New Roman" panose="02020603050405020304" pitchFamily="18" charset="0"/>
              </a:rPr>
              <a:t>GEAR@SME Use Case – Romania</a:t>
            </a:r>
            <a:endParaRPr lang="sv-SE" dirty="0">
              <a:effectLst/>
              <a:ea typeface="Calibri" panose="020F0502020204030204" pitchFamily="34" charset="0"/>
              <a:cs typeface="Times New Roman" panose="02020603050405020304" pitchFamily="18" charset="0"/>
            </a:endParaRPr>
          </a:p>
          <a:p>
            <a:pPr>
              <a:lnSpc>
                <a:spcPct val="107000"/>
              </a:lnSpc>
              <a:spcAft>
                <a:spcPts val="800"/>
              </a:spcAft>
            </a:pPr>
            <a:r>
              <a:rPr lang="en-GB" b="1" dirty="0">
                <a:effectLst/>
                <a:ea typeface="Calibri" panose="020F0502020204030204" pitchFamily="34" charset="0"/>
                <a:cs typeface="Times New Roman" panose="02020603050405020304" pitchFamily="18" charset="0"/>
              </a:rPr>
              <a:t> Use Case: </a:t>
            </a:r>
            <a:r>
              <a:rPr lang="en-GB" dirty="0">
                <a:effectLst/>
                <a:ea typeface="Calibri" panose="020F0502020204030204" pitchFamily="34" charset="0"/>
                <a:cs typeface="Times New Roman" panose="02020603050405020304" pitchFamily="18" charset="0"/>
              </a:rPr>
              <a:t>Oradea Industrial Platforms, Romania, Oradea.</a:t>
            </a:r>
            <a:endParaRPr lang="sv-SE" dirty="0">
              <a:effectLst/>
              <a:ea typeface="Calibri" panose="020F0502020204030204" pitchFamily="34" charset="0"/>
              <a:cs typeface="Times New Roman" panose="02020603050405020304" pitchFamily="18" charset="0"/>
            </a:endParaRPr>
          </a:p>
          <a:p>
            <a:pPr>
              <a:lnSpc>
                <a:spcPct val="107000"/>
              </a:lnSpc>
              <a:spcAft>
                <a:spcPts val="800"/>
              </a:spcAft>
            </a:pPr>
            <a:r>
              <a:rPr lang="en-GB" b="1" dirty="0">
                <a:effectLst/>
                <a:ea typeface="Calibri" panose="020F0502020204030204" pitchFamily="34" charset="0"/>
                <a:cs typeface="Times New Roman" panose="02020603050405020304" pitchFamily="18" charset="0"/>
              </a:rPr>
              <a:t>Trusted partner: </a:t>
            </a:r>
            <a:r>
              <a:rPr lang="en-GB" u="sng" dirty="0">
                <a:solidFill>
                  <a:srgbClr val="0563C1"/>
                </a:solidFill>
                <a:effectLst/>
                <a:ea typeface="Calibri" panose="020F0502020204030204" pitchFamily="34" charset="0"/>
                <a:cs typeface="Times New Roman" panose="02020603050405020304" pitchFamily="18" charset="0"/>
                <a:hlinkClick r:id="rId3"/>
              </a:rPr>
              <a:t>https://www.adlo.ro/</a:t>
            </a:r>
            <a:endParaRPr lang="sv-SE" dirty="0">
              <a:effectLst/>
              <a:ea typeface="Calibri" panose="020F0502020204030204" pitchFamily="34" charset="0"/>
              <a:cs typeface="Times New Roman" panose="02020603050405020304" pitchFamily="18" charset="0"/>
            </a:endParaRPr>
          </a:p>
          <a:p>
            <a:pPr>
              <a:lnSpc>
                <a:spcPct val="107000"/>
              </a:lnSpc>
              <a:spcAft>
                <a:spcPts val="800"/>
              </a:spcAft>
            </a:pPr>
            <a:r>
              <a:rPr lang="en-GB" b="1" dirty="0">
                <a:effectLst/>
                <a:ea typeface="Calibri" panose="020F0502020204030204" pitchFamily="34" charset="0"/>
                <a:cs typeface="Times New Roman" panose="02020603050405020304" pitchFamily="18" charset="0"/>
              </a:rPr>
              <a:t>Use Case Operator: </a:t>
            </a:r>
            <a:r>
              <a:rPr lang="en-GB" dirty="0" err="1">
                <a:effectLst/>
                <a:ea typeface="Calibri" panose="020F0502020204030204" pitchFamily="34" charset="0"/>
                <a:cs typeface="Times New Roman" panose="02020603050405020304" pitchFamily="18" charset="0"/>
              </a:rPr>
              <a:t>Servelect</a:t>
            </a:r>
            <a:r>
              <a:rPr lang="en-GB" dirty="0">
                <a:effectLst/>
                <a:ea typeface="Calibri" panose="020F0502020204030204" pitchFamily="34" charset="0"/>
                <a:cs typeface="Times New Roman" panose="02020603050405020304" pitchFamily="18" charset="0"/>
              </a:rPr>
              <a:t> (SVT) and Technical University of Cluj-Napoca (TUCN)</a:t>
            </a:r>
            <a:endParaRPr lang="sv-SE" dirty="0">
              <a:effectLst/>
              <a:ea typeface="Calibri" panose="020F0502020204030204" pitchFamily="34" charset="0"/>
              <a:cs typeface="Times New Roman" panose="02020603050405020304" pitchFamily="18" charset="0"/>
            </a:endParaRPr>
          </a:p>
          <a:p>
            <a:endParaRPr lang="en-US" dirty="0">
              <a:solidFill>
                <a:srgbClr val="034EA2"/>
              </a:solidFill>
              <a:effectLst/>
              <a:ea typeface="Calibri" panose="020F0502020204030204" pitchFamily="34" charset="0"/>
              <a:cs typeface="Times New Roman" panose="02020603050405020304" pitchFamily="18" charset="0"/>
            </a:endParaRPr>
          </a:p>
          <a:p>
            <a:pPr marL="171450" indent="-171450">
              <a:buFontTx/>
              <a:buChar char="-"/>
            </a:pPr>
            <a:r>
              <a:rPr lang="en-US" i="1" dirty="0"/>
              <a:t>What kind of SME network? </a:t>
            </a:r>
            <a:r>
              <a:rPr lang="en-US" i="0" dirty="0"/>
              <a:t>Oradea Industrial Platforms (Oradea) – industrial area including SMEs from industry, IT, services etc.</a:t>
            </a:r>
          </a:p>
          <a:p>
            <a:pPr marL="171450" indent="-171450">
              <a:buFontTx/>
              <a:buChar char="-"/>
            </a:pPr>
            <a:r>
              <a:rPr lang="en-US" i="1" dirty="0"/>
              <a:t>Who is the Trusted Partner? </a:t>
            </a:r>
            <a:r>
              <a:rPr lang="en-US" i="0" dirty="0"/>
              <a:t>Oradea Local Development Agency – administrator of the industrial park</a:t>
            </a:r>
          </a:p>
          <a:p>
            <a:pPr marL="171450" indent="-171450">
              <a:buFontTx/>
              <a:buChar char="-"/>
            </a:pPr>
            <a:r>
              <a:rPr lang="en-US" i="1" dirty="0"/>
              <a:t>What are the main energy related activities of the cluster/collective? </a:t>
            </a:r>
            <a:r>
              <a:rPr lang="en-US" i="0" dirty="0"/>
              <a:t>Energy scans, energy profiles for each SME, workshops and training events</a:t>
            </a:r>
          </a:p>
          <a:p>
            <a:pPr marL="171450" indent="-171450">
              <a:buFontTx/>
              <a:buChar char="-"/>
            </a:pPr>
            <a:r>
              <a:rPr lang="en-US" i="1" dirty="0"/>
              <a:t>What is the main ambition of the cluster/collective? </a:t>
            </a:r>
            <a:r>
              <a:rPr lang="en-US" i="0" dirty="0"/>
              <a:t>Contributing to the development towards a smart sustainable district an to reaching carbon neutrality until 2050</a:t>
            </a:r>
          </a:p>
          <a:p>
            <a:endParaRPr lang="en-US" dirty="0">
              <a:effectLst/>
              <a:ea typeface="Calibri" panose="020F0502020204030204" pitchFamily="34" charset="0"/>
              <a:cs typeface="Times New Roman" panose="02020603050405020304" pitchFamily="18" charset="0"/>
            </a:endParaRPr>
          </a:p>
          <a:p>
            <a:endParaRPr lang="en-US" dirty="0">
              <a:effectLst/>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39</a:t>
            </a:fld>
            <a:endParaRPr lang="de-DE"/>
          </a:p>
        </p:txBody>
      </p:sp>
    </p:spTree>
    <p:extLst>
      <p:ext uri="{BB962C8B-B14F-4D97-AF65-F5344CB8AC3E}">
        <p14:creationId xmlns:p14="http://schemas.microsoft.com/office/powerpoint/2010/main" val="37216625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00"/>
              </a:spcAft>
            </a:pPr>
            <a:r>
              <a:rPr lang="en-GB" b="1">
                <a:effectLst/>
                <a:ea typeface="Calibri" panose="020F0502020204030204" pitchFamily="34" charset="0"/>
                <a:cs typeface="Times New Roman" panose="02020603050405020304" pitchFamily="18" charset="0"/>
              </a:rPr>
              <a:t>GEAR@SME Use Case – Netherlands</a:t>
            </a:r>
            <a:endParaRPr lang="sv-SE">
              <a:effectLst/>
              <a:ea typeface="Calibri" panose="020F0502020204030204" pitchFamily="34" charset="0"/>
              <a:cs typeface="Times New Roman" panose="02020603050405020304" pitchFamily="18" charset="0"/>
            </a:endParaRPr>
          </a:p>
          <a:p>
            <a:pPr>
              <a:lnSpc>
                <a:spcPct val="107000"/>
              </a:lnSpc>
              <a:spcAft>
                <a:spcPts val="800"/>
              </a:spcAft>
            </a:pPr>
            <a:r>
              <a:rPr lang="en-GB" b="1">
                <a:effectLst/>
                <a:ea typeface="Calibri" panose="020F0502020204030204" pitchFamily="34" charset="0"/>
                <a:cs typeface="Times New Roman" panose="02020603050405020304" pitchFamily="18" charset="0"/>
              </a:rPr>
              <a:t>Use Case: </a:t>
            </a:r>
            <a:r>
              <a:rPr lang="en-GB">
                <a:effectLst/>
                <a:ea typeface="Calibri" panose="020F0502020204030204" pitchFamily="34" charset="0"/>
                <a:cs typeface="Times New Roman" panose="02020603050405020304" pitchFamily="18" charset="0"/>
              </a:rPr>
              <a:t>Platform </a:t>
            </a:r>
            <a:r>
              <a:rPr lang="en-GB" err="1">
                <a:effectLst/>
                <a:ea typeface="Calibri" panose="020F0502020204030204" pitchFamily="34" charset="0"/>
                <a:cs typeface="Times New Roman" panose="02020603050405020304" pitchFamily="18" charset="0"/>
              </a:rPr>
              <a:t>Ondernemend</a:t>
            </a:r>
            <a:r>
              <a:rPr lang="en-GB">
                <a:effectLst/>
                <a:ea typeface="Calibri" panose="020F0502020204030204" pitchFamily="34" charset="0"/>
                <a:cs typeface="Times New Roman" panose="02020603050405020304" pitchFamily="18" charset="0"/>
              </a:rPr>
              <a:t> </a:t>
            </a:r>
            <a:r>
              <a:rPr lang="en-GB" err="1">
                <a:effectLst/>
                <a:ea typeface="Calibri" panose="020F0502020204030204" pitchFamily="34" charset="0"/>
                <a:cs typeface="Times New Roman" panose="02020603050405020304" pitchFamily="18" charset="0"/>
              </a:rPr>
              <a:t>Meierijstad</a:t>
            </a:r>
            <a:endParaRPr lang="sv-SE">
              <a:effectLst/>
              <a:ea typeface="Calibri" panose="020F0502020204030204" pitchFamily="34" charset="0"/>
              <a:cs typeface="Times New Roman" panose="02020603050405020304" pitchFamily="18" charset="0"/>
            </a:endParaRPr>
          </a:p>
          <a:p>
            <a:pPr>
              <a:lnSpc>
                <a:spcPct val="107000"/>
              </a:lnSpc>
              <a:spcAft>
                <a:spcPts val="800"/>
              </a:spcAft>
            </a:pPr>
            <a:r>
              <a:rPr lang="en-GB" b="1">
                <a:effectLst/>
                <a:ea typeface="Calibri" panose="020F0502020204030204" pitchFamily="34" charset="0"/>
                <a:cs typeface="Times New Roman" panose="02020603050405020304" pitchFamily="18" charset="0"/>
              </a:rPr>
              <a:t>Trusted partner: </a:t>
            </a:r>
            <a:r>
              <a:rPr lang="en-GB" u="sng">
                <a:solidFill>
                  <a:srgbClr val="0563C1"/>
                </a:solidFill>
                <a:effectLst/>
                <a:ea typeface="Calibri" panose="020F0502020204030204" pitchFamily="34" charset="0"/>
                <a:cs typeface="Times New Roman" panose="02020603050405020304" pitchFamily="18" charset="0"/>
                <a:hlinkClick r:id="rId3"/>
              </a:rPr>
              <a:t>Platform </a:t>
            </a:r>
            <a:r>
              <a:rPr lang="en-GB" u="sng" err="1">
                <a:solidFill>
                  <a:srgbClr val="0563C1"/>
                </a:solidFill>
                <a:effectLst/>
                <a:ea typeface="Calibri" panose="020F0502020204030204" pitchFamily="34" charset="0"/>
                <a:cs typeface="Times New Roman" panose="02020603050405020304" pitchFamily="18" charset="0"/>
                <a:hlinkClick r:id="rId3"/>
              </a:rPr>
              <a:t>Ondernemend</a:t>
            </a:r>
            <a:r>
              <a:rPr lang="en-GB" u="sng">
                <a:solidFill>
                  <a:srgbClr val="0563C1"/>
                </a:solidFill>
                <a:effectLst/>
                <a:ea typeface="Calibri" panose="020F0502020204030204" pitchFamily="34" charset="0"/>
                <a:cs typeface="Times New Roman" panose="02020603050405020304" pitchFamily="18" charset="0"/>
                <a:hlinkClick r:id="rId3"/>
              </a:rPr>
              <a:t> </a:t>
            </a:r>
            <a:r>
              <a:rPr lang="en-GB" u="sng" err="1">
                <a:solidFill>
                  <a:srgbClr val="0563C1"/>
                </a:solidFill>
                <a:effectLst/>
                <a:ea typeface="Calibri" panose="020F0502020204030204" pitchFamily="34" charset="0"/>
                <a:cs typeface="Times New Roman" panose="02020603050405020304" pitchFamily="18" charset="0"/>
                <a:hlinkClick r:id="rId3"/>
              </a:rPr>
              <a:t>Meierijstad</a:t>
            </a:r>
            <a:r>
              <a:rPr lang="en-GB">
                <a:effectLst/>
                <a:ea typeface="Calibri" panose="020F0502020204030204" pitchFamily="34" charset="0"/>
                <a:cs typeface="Times New Roman" panose="02020603050405020304" pitchFamily="18" charset="0"/>
              </a:rPr>
              <a:t>, Netherlands, </a:t>
            </a:r>
            <a:r>
              <a:rPr lang="en-GB" err="1">
                <a:effectLst/>
                <a:ea typeface="Calibri" panose="020F0502020204030204" pitchFamily="34" charset="0"/>
                <a:cs typeface="Times New Roman" panose="02020603050405020304" pitchFamily="18" charset="0"/>
              </a:rPr>
              <a:t>Meierijstad</a:t>
            </a:r>
            <a:endParaRPr lang="sv-SE">
              <a:effectLst/>
              <a:ea typeface="Calibri" panose="020F0502020204030204" pitchFamily="34" charset="0"/>
              <a:cs typeface="Times New Roman" panose="02020603050405020304" pitchFamily="18" charset="0"/>
            </a:endParaRPr>
          </a:p>
          <a:p>
            <a:pPr>
              <a:lnSpc>
                <a:spcPct val="107000"/>
              </a:lnSpc>
              <a:spcAft>
                <a:spcPts val="800"/>
              </a:spcAft>
            </a:pPr>
            <a:r>
              <a:rPr lang="en-GB" b="1">
                <a:effectLst/>
                <a:ea typeface="Calibri" panose="020F0502020204030204" pitchFamily="34" charset="0"/>
                <a:cs typeface="Times New Roman" panose="02020603050405020304" pitchFamily="18" charset="0"/>
              </a:rPr>
              <a:t>Use Case Operator: </a:t>
            </a:r>
            <a:r>
              <a:rPr lang="en-GB">
                <a:effectLst/>
                <a:ea typeface="Calibri" panose="020F0502020204030204" pitchFamily="34" charset="0"/>
                <a:cs typeface="Times New Roman" panose="02020603050405020304" pitchFamily="18" charset="0"/>
              </a:rPr>
              <a:t>CCS </a:t>
            </a:r>
            <a:r>
              <a:rPr lang="en-GB" err="1">
                <a:effectLst/>
                <a:ea typeface="Calibri" panose="020F0502020204030204" pitchFamily="34" charset="0"/>
                <a:cs typeface="Times New Roman" panose="02020603050405020304" pitchFamily="18" charset="0"/>
              </a:rPr>
              <a:t>Energie-advies</a:t>
            </a:r>
            <a:r>
              <a:rPr lang="en-GB">
                <a:effectLst/>
                <a:ea typeface="Calibri" panose="020F0502020204030204" pitchFamily="34" charset="0"/>
                <a:cs typeface="Times New Roman" panose="02020603050405020304" pitchFamily="18" charset="0"/>
              </a:rPr>
              <a:t>, Deventer, Netherlands</a:t>
            </a:r>
            <a:endParaRPr lang="sv-SE">
              <a:effectLst/>
              <a:ea typeface="Calibri" panose="020F0502020204030204" pitchFamily="34" charset="0"/>
              <a:cs typeface="Times New Roman" panose="02020603050405020304" pitchFamily="18" charset="0"/>
            </a:endParaRPr>
          </a:p>
          <a:p>
            <a:endParaRPr lang="en-US">
              <a:solidFill>
                <a:srgbClr val="034EA2"/>
              </a:solidFill>
              <a:effectLst/>
              <a:ea typeface="Calibri" panose="020F0502020204030204" pitchFamily="34" charset="0"/>
              <a:cs typeface="Times New Roman" panose="02020603050405020304" pitchFamily="18" charset="0"/>
            </a:endParaRPr>
          </a:p>
          <a:p>
            <a:pPr marL="171450" indent="-171450">
              <a:buFontTx/>
              <a:buChar char="-"/>
            </a:pPr>
            <a:r>
              <a:rPr lang="en-US" i="1"/>
              <a:t>What kind of SME network? </a:t>
            </a:r>
            <a:r>
              <a:rPr lang="en-US" i="0"/>
              <a:t>Platform </a:t>
            </a:r>
            <a:r>
              <a:rPr lang="en-US" i="0" err="1"/>
              <a:t>Ondernemend</a:t>
            </a:r>
            <a:r>
              <a:rPr lang="en-US" i="0"/>
              <a:t> </a:t>
            </a:r>
            <a:r>
              <a:rPr lang="en-US" i="0" err="1"/>
              <a:t>Meierijstad</a:t>
            </a:r>
            <a:r>
              <a:rPr lang="en-US" i="0"/>
              <a:t> (</a:t>
            </a:r>
            <a:r>
              <a:rPr lang="en-US" i="0" err="1"/>
              <a:t>Meierijstad</a:t>
            </a:r>
            <a:r>
              <a:rPr lang="en-US" i="0"/>
              <a:t>) – Collaboration between 9 business parks within the municipality, all sector SMES but logistics and food sectors most prominent</a:t>
            </a:r>
          </a:p>
          <a:p>
            <a:pPr marL="171450" indent="-171450">
              <a:buFontTx/>
              <a:buChar char="-"/>
            </a:pPr>
            <a:r>
              <a:rPr lang="en-US" i="1"/>
              <a:t>Who is the Trusted Partner? </a:t>
            </a:r>
            <a:r>
              <a:rPr lang="en-US" i="0"/>
              <a:t>POM (Platform </a:t>
            </a:r>
            <a:r>
              <a:rPr lang="en-US" i="0" err="1"/>
              <a:t>Ondernemend</a:t>
            </a:r>
            <a:r>
              <a:rPr lang="en-US" i="0"/>
              <a:t> </a:t>
            </a:r>
            <a:r>
              <a:rPr lang="en-US" i="0" err="1"/>
              <a:t>Meierijstad</a:t>
            </a:r>
            <a:r>
              <a:rPr lang="en-US" i="0"/>
              <a:t>) – foundation that represents 900 SMES in the business parks </a:t>
            </a:r>
          </a:p>
          <a:p>
            <a:pPr marL="171450" indent="-171450">
              <a:buFontTx/>
              <a:buChar char="-"/>
            </a:pPr>
            <a:r>
              <a:rPr lang="en-US" i="1"/>
              <a:t>What are the main energy related activities of the cluster/collective? </a:t>
            </a:r>
            <a:r>
              <a:rPr lang="en-US" i="0"/>
              <a:t>Collective purchase of energy, tracking developments on the energy market, energy scans, solar energy, hydrogen and LED initiatives, knowledge exchange</a:t>
            </a:r>
          </a:p>
          <a:p>
            <a:pPr marL="171450" indent="-171450">
              <a:buFontTx/>
              <a:buChar char="-"/>
            </a:pPr>
            <a:r>
              <a:rPr lang="en-US" i="1"/>
              <a:t>What is the main ambition of the cluster/collective</a:t>
            </a:r>
            <a:r>
              <a:rPr lang="en-US" i="0"/>
              <a:t>? Sustainable energy and collectively work on reducing carbon emissions by 49%</a:t>
            </a:r>
          </a:p>
          <a:p>
            <a:endParaRPr lang="en-US">
              <a:effectLst/>
              <a:ea typeface="Calibri" panose="020F0502020204030204" pitchFamily="34" charset="0"/>
              <a:cs typeface="Times New Roman" panose="02020603050405020304" pitchFamily="18" charset="0"/>
            </a:endParaRPr>
          </a:p>
          <a:p>
            <a:endParaRPr lang="en-US">
              <a:effectLst/>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endParaRPr lang="en-GB"/>
          </a:p>
        </p:txBody>
      </p:sp>
      <p:sp>
        <p:nvSpPr>
          <p:cNvPr id="4" name="Platshållare för bildnummer 3"/>
          <p:cNvSpPr>
            <a:spLocks noGrp="1"/>
          </p:cNvSpPr>
          <p:nvPr>
            <p:ph type="sldNum" sz="quarter" idx="5"/>
          </p:nvPr>
        </p:nvSpPr>
        <p:spPr/>
        <p:txBody>
          <a:bodyPr/>
          <a:lstStyle/>
          <a:p>
            <a:fld id="{FC42A464-CEEB-46BE-BA78-99FAC69E9C00}" type="slidenum">
              <a:rPr lang="de-DE" smtClean="0"/>
              <a:t>40</a:t>
            </a:fld>
            <a:endParaRPr lang="de-DE"/>
          </a:p>
        </p:txBody>
      </p:sp>
    </p:spTree>
    <p:extLst>
      <p:ext uri="{BB962C8B-B14F-4D97-AF65-F5344CB8AC3E}">
        <p14:creationId xmlns:p14="http://schemas.microsoft.com/office/powerpoint/2010/main" val="6252305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lvl="0" indent="-171450">
              <a:buFont typeface="Arial" panose="020B0604020202020204" pitchFamily="34" charset="0"/>
              <a:buChar char="•"/>
            </a:pPr>
            <a:r>
              <a:rPr lang="en-GB">
                <a:effectLst/>
                <a:ea typeface="Times New Roman" panose="02020603050405020304" pitchFamily="18" charset="0"/>
              </a:rPr>
              <a:t>What kind of SME network? (Business park, industrial area, …)</a:t>
            </a:r>
          </a:p>
          <a:p>
            <a:pPr marL="0" lvl="0" indent="0">
              <a:buFont typeface="Symbol" panose="05050102010706020507" pitchFamily="18" charset="2"/>
              <a:buNone/>
            </a:pPr>
            <a:r>
              <a:rPr lang="en-GB">
                <a:effectLst/>
                <a:ea typeface="Calibri" panose="020F0502020204030204" pitchFamily="34" charset="0"/>
              </a:rPr>
              <a:t>It’s a network of 5 business parks, all located in an area called Westland, province of Zuid-Holland</a:t>
            </a:r>
          </a:p>
          <a:p>
            <a:pPr marL="0" lvl="0" indent="0">
              <a:buFont typeface="Symbol" panose="05050102010706020507" pitchFamily="18" charset="2"/>
              <a:buNone/>
            </a:pPr>
            <a:endParaRPr lang="en-GB">
              <a:effectLst/>
              <a:ea typeface="Calibri" panose="020F0502020204030204" pitchFamily="34" charset="0"/>
            </a:endParaRPr>
          </a:p>
          <a:p>
            <a:pPr marL="342900" lvl="0" indent="-342900">
              <a:buFont typeface="Symbol" panose="05050102010706020507" pitchFamily="18" charset="2"/>
              <a:buChar char=""/>
            </a:pPr>
            <a:r>
              <a:rPr lang="en-GB">
                <a:effectLst/>
                <a:ea typeface="Times New Roman" panose="02020603050405020304" pitchFamily="18" charset="0"/>
              </a:rPr>
              <a:t>Who is the Trusted Partner? (Park management, SME association, …)</a:t>
            </a:r>
          </a:p>
          <a:p>
            <a:pPr lvl="0"/>
            <a:r>
              <a:rPr lang="nl-NL" b="0" i="0">
                <a:solidFill>
                  <a:srgbClr val="000000"/>
                </a:solidFill>
                <a:effectLst/>
              </a:rPr>
              <a:t>The municipality, Gemeente Westland, has united the entrepreneurs and has supported them in applying for funding (SDE+).</a:t>
            </a:r>
            <a:endParaRPr lang="en-GB">
              <a:effectLst/>
              <a:ea typeface="Calibri" panose="020F0502020204030204" pitchFamily="34" charset="0"/>
            </a:endParaRPr>
          </a:p>
          <a:p>
            <a:pPr marL="0" lvl="0" indent="0">
              <a:buFont typeface="Symbol" panose="05050102010706020507" pitchFamily="18" charset="2"/>
              <a:buNone/>
            </a:pPr>
            <a:endParaRPr lang="en-GB">
              <a:effectLst/>
              <a:ea typeface="Calibri" panose="020F0502020204030204" pitchFamily="34" charset="0"/>
            </a:endParaRPr>
          </a:p>
          <a:p>
            <a:pPr marL="342900" lvl="0" indent="-342900">
              <a:buFont typeface="Symbol" panose="05050102010706020507" pitchFamily="18" charset="2"/>
              <a:buChar char=""/>
            </a:pPr>
            <a:r>
              <a:rPr lang="en-GB">
                <a:effectLst/>
                <a:ea typeface="Times New Roman" panose="02020603050405020304" pitchFamily="18" charset="0"/>
              </a:rPr>
              <a:t>What are the main energy related activities of the cluster/collective?</a:t>
            </a:r>
          </a:p>
          <a:p>
            <a:pPr lvl="0"/>
            <a:r>
              <a:rPr lang="en-GB">
                <a:effectLst/>
                <a:ea typeface="Times New Roman" panose="02020603050405020304" pitchFamily="18" charset="0"/>
              </a:rPr>
              <a:t>They are going to invest in energy measures for a total amount of 4,5 million Euros, amongst others 17.000 solar panels. </a:t>
            </a:r>
            <a:r>
              <a:rPr lang="en-GB"/>
              <a:t>These are in addition to the 45,000 solar panels that have been installed on business parks since 2015. </a:t>
            </a:r>
            <a:r>
              <a:rPr lang="en-GB">
                <a:effectLst/>
                <a:ea typeface="Times New Roman" panose="02020603050405020304" pitchFamily="18" charset="0"/>
              </a:rPr>
              <a:t>They have received a subsidy for this from the province of Zuid-Holland. </a:t>
            </a:r>
            <a:r>
              <a:rPr lang="en-GB"/>
              <a:t>In addition to solar panels, various company buildings will be insulated and 5 companies will generate their own energy using heat pumps. Two company buildings the size of 2 football fields are switching to LED lighting. </a:t>
            </a:r>
            <a:endParaRPr lang="en-GB">
              <a:effectLst/>
              <a:ea typeface="Calibri" panose="020F0502020204030204" pitchFamily="34" charset="0"/>
            </a:endParaRPr>
          </a:p>
          <a:p>
            <a:pPr marL="0" lvl="0" indent="0">
              <a:buFont typeface="Symbol" panose="05050102010706020507" pitchFamily="18" charset="2"/>
              <a:buNone/>
            </a:pPr>
            <a:endParaRPr lang="en-GB">
              <a:effectLst/>
              <a:ea typeface="Calibri" panose="020F0502020204030204" pitchFamily="34" charset="0"/>
            </a:endParaRPr>
          </a:p>
          <a:p>
            <a:pPr marL="171450" lvl="0" indent="-171450">
              <a:buFont typeface="Arial" panose="020B0604020202020204" pitchFamily="34" charset="0"/>
              <a:buChar char="•"/>
            </a:pPr>
            <a:r>
              <a:rPr lang="en-GB">
                <a:effectLst/>
                <a:ea typeface="Times New Roman" panose="02020603050405020304" pitchFamily="18" charset="0"/>
              </a:rPr>
              <a:t>What is the main ambition of the cluster/collective?</a:t>
            </a:r>
          </a:p>
          <a:p>
            <a:pPr marL="0" lvl="0" indent="0">
              <a:buFont typeface="Symbol" panose="05050102010706020507" pitchFamily="18" charset="2"/>
              <a:buNone/>
            </a:pPr>
            <a:r>
              <a:rPr lang="en-GB">
                <a:effectLst/>
                <a:ea typeface="Calibri" panose="020F0502020204030204" pitchFamily="34" charset="0"/>
              </a:rPr>
              <a:t>I have found no information about this.</a:t>
            </a:r>
          </a:p>
          <a:p>
            <a:pPr marL="0" lvl="0" indent="0">
              <a:buFont typeface="Symbol" panose="05050102010706020507" pitchFamily="18" charset="2"/>
              <a:buNone/>
            </a:pPr>
            <a:endParaRPr lang="en-GB">
              <a:effectLst/>
              <a:ea typeface="Calibri" panose="020F0502020204030204" pitchFamily="34" charset="0"/>
            </a:endParaRPr>
          </a:p>
          <a:p>
            <a:pPr marL="0" lvl="0" indent="0">
              <a:buFont typeface="Symbol" panose="05050102010706020507" pitchFamily="18" charset="2"/>
              <a:buNone/>
            </a:pPr>
            <a:r>
              <a:rPr lang="en-GB">
                <a:effectLst/>
                <a:ea typeface="Calibri" panose="020F0502020204030204" pitchFamily="34" charset="0"/>
              </a:rPr>
              <a:t>Source:</a:t>
            </a:r>
            <a:endParaRPr lang="nl-NL">
              <a:hlinkClick r:id="rId3"/>
            </a:endParaRPr>
          </a:p>
          <a:p>
            <a:r>
              <a:rPr lang="nl-NL">
                <a:hlinkClick r:id="rId4"/>
              </a:rPr>
              <a:t>https://www.duurzaambedrijfsleven.nl/energie/28821/zonneproject-ijsselzon-10000-vierkante-meter-aan-zonnepanelen-op-bedrijfsdaken</a:t>
            </a:r>
            <a:endParaRPr lang="en-GB"/>
          </a:p>
        </p:txBody>
      </p:sp>
      <p:sp>
        <p:nvSpPr>
          <p:cNvPr id="4" name="Platshållare för bildnummer 3"/>
          <p:cNvSpPr>
            <a:spLocks noGrp="1"/>
          </p:cNvSpPr>
          <p:nvPr>
            <p:ph type="sldNum" sz="quarter" idx="5"/>
          </p:nvPr>
        </p:nvSpPr>
        <p:spPr/>
        <p:txBody>
          <a:bodyPr/>
          <a:lstStyle/>
          <a:p>
            <a:fld id="{FC42A464-CEEB-46BE-BA78-99FAC69E9C00}" type="slidenum">
              <a:rPr lang="de-DE" smtClean="0"/>
              <a:t>41</a:t>
            </a:fld>
            <a:endParaRPr lang="de-DE"/>
          </a:p>
        </p:txBody>
      </p:sp>
    </p:spTree>
    <p:extLst>
      <p:ext uri="{BB962C8B-B14F-4D97-AF65-F5344CB8AC3E}">
        <p14:creationId xmlns:p14="http://schemas.microsoft.com/office/powerpoint/2010/main" val="4179430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en-US">
              <a:cs typeface="Calibri"/>
            </a:endParaRPr>
          </a:p>
        </p:txBody>
      </p:sp>
      <p:sp>
        <p:nvSpPr>
          <p:cNvPr id="4" name="Platshållare för bildnummer 3"/>
          <p:cNvSpPr>
            <a:spLocks noGrp="1"/>
          </p:cNvSpPr>
          <p:nvPr>
            <p:ph type="sldNum" sz="quarter" idx="5"/>
          </p:nvPr>
        </p:nvSpPr>
        <p:spPr/>
        <p:txBody>
          <a:bodyPr/>
          <a:lstStyle/>
          <a:p>
            <a:fld id="{FC42A464-CEEB-46BE-BA78-99FAC69E9C00}" type="slidenum">
              <a:rPr lang="de-DE" smtClean="0"/>
              <a:t>4</a:t>
            </a:fld>
            <a:endParaRPr lang="de-DE"/>
          </a:p>
        </p:txBody>
      </p:sp>
    </p:spTree>
    <p:extLst>
      <p:ext uri="{BB962C8B-B14F-4D97-AF65-F5344CB8AC3E}">
        <p14:creationId xmlns:p14="http://schemas.microsoft.com/office/powerpoint/2010/main" val="14834973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lvl="0" indent="-171450">
              <a:buFont typeface="Arial" panose="020B0604020202020204" pitchFamily="34" charset="0"/>
              <a:buChar char="•"/>
            </a:pPr>
            <a:r>
              <a:rPr lang="en-GB" dirty="0">
                <a:effectLst/>
                <a:ea typeface="Times New Roman" panose="02020603050405020304" pitchFamily="18" charset="0"/>
              </a:rPr>
              <a:t>What kind of SME network? (Business park, industrial area, …)</a:t>
            </a:r>
          </a:p>
          <a:p>
            <a:pPr marL="0" lvl="0" indent="0">
              <a:buFont typeface="Symbol" panose="05050102010706020507" pitchFamily="18" charset="2"/>
              <a:buNone/>
            </a:pPr>
            <a:r>
              <a:rPr lang="en-GB" dirty="0">
                <a:effectLst/>
                <a:ea typeface="Calibri" panose="020F0502020204030204" pitchFamily="34" charset="0"/>
              </a:rPr>
              <a:t>Business park, entitled </a:t>
            </a:r>
            <a:r>
              <a:rPr lang="en-GB" dirty="0" err="1">
                <a:effectLst/>
                <a:ea typeface="Calibri" panose="020F0502020204030204" pitchFamily="34" charset="0"/>
              </a:rPr>
              <a:t>Bedrijvenpark</a:t>
            </a:r>
            <a:r>
              <a:rPr lang="en-GB" dirty="0">
                <a:effectLst/>
                <a:ea typeface="Calibri" panose="020F0502020204030204" pitchFamily="34" charset="0"/>
              </a:rPr>
              <a:t> De </a:t>
            </a:r>
            <a:r>
              <a:rPr lang="en-GB" dirty="0" err="1">
                <a:effectLst/>
                <a:ea typeface="Calibri" panose="020F0502020204030204" pitchFamily="34" charset="0"/>
              </a:rPr>
              <a:t>Wieken</a:t>
            </a:r>
            <a:r>
              <a:rPr lang="en-GB" dirty="0">
                <a:effectLst/>
                <a:ea typeface="Calibri" panose="020F0502020204030204" pitchFamily="34" charset="0"/>
              </a:rPr>
              <a:t> </a:t>
            </a:r>
            <a:r>
              <a:rPr lang="en-GB" dirty="0" err="1">
                <a:effectLst/>
                <a:ea typeface="Calibri" panose="020F0502020204030204" pitchFamily="34" charset="0"/>
              </a:rPr>
              <a:t>Vinkenhoef</a:t>
            </a:r>
            <a:r>
              <a:rPr lang="en-GB" dirty="0">
                <a:effectLst/>
                <a:ea typeface="Calibri" panose="020F0502020204030204" pitchFamily="34" charset="0"/>
              </a:rPr>
              <a:t>, are the initiator. But some companies on adjacent business parks have also joined the initiative.</a:t>
            </a:r>
          </a:p>
          <a:p>
            <a:pPr marL="0" lvl="0" indent="0">
              <a:buFont typeface="Symbol" panose="05050102010706020507" pitchFamily="18" charset="2"/>
              <a:buNone/>
            </a:pPr>
            <a:endParaRPr lang="en-GB" dirty="0">
              <a:effectLst/>
              <a:ea typeface="Calibri" panose="020F0502020204030204" pitchFamily="34" charset="0"/>
            </a:endParaRPr>
          </a:p>
          <a:p>
            <a:pPr marL="171450" lvl="0" indent="-171450">
              <a:buFont typeface="Arial" panose="020B0604020202020204" pitchFamily="34" charset="0"/>
              <a:buChar char="•"/>
            </a:pPr>
            <a:r>
              <a:rPr lang="en-GB" dirty="0">
                <a:effectLst/>
                <a:ea typeface="Times New Roman" panose="02020603050405020304" pitchFamily="18" charset="0"/>
              </a:rPr>
              <a:t>Who is the Trusted Partner? (Park management, SME association, …)</a:t>
            </a:r>
          </a:p>
          <a:p>
            <a:pPr marL="0" lvl="0" indent="0">
              <a:buFont typeface="Symbol" panose="05050102010706020507" pitchFamily="18" charset="2"/>
              <a:buNone/>
            </a:pPr>
            <a:r>
              <a:rPr lang="en-GB" dirty="0">
                <a:effectLst/>
                <a:ea typeface="Calibri" panose="020F0502020204030204" pitchFamily="34" charset="0"/>
              </a:rPr>
              <a:t>The park management of the business park De </a:t>
            </a:r>
            <a:r>
              <a:rPr lang="en-GB" dirty="0" err="1">
                <a:effectLst/>
                <a:ea typeface="Calibri" panose="020F0502020204030204" pitchFamily="34" charset="0"/>
              </a:rPr>
              <a:t>Wieken</a:t>
            </a:r>
            <a:r>
              <a:rPr lang="en-GB" dirty="0">
                <a:effectLst/>
                <a:ea typeface="Calibri" panose="020F0502020204030204" pitchFamily="34" charset="0"/>
              </a:rPr>
              <a:t> </a:t>
            </a:r>
            <a:r>
              <a:rPr lang="en-GB" dirty="0" err="1">
                <a:effectLst/>
                <a:ea typeface="Calibri" panose="020F0502020204030204" pitchFamily="34" charset="0"/>
              </a:rPr>
              <a:t>Vinkenhoef</a:t>
            </a:r>
            <a:endParaRPr lang="en-GB" dirty="0">
              <a:effectLst/>
              <a:ea typeface="Calibri" panose="020F0502020204030204" pitchFamily="34" charset="0"/>
            </a:endParaRPr>
          </a:p>
          <a:p>
            <a:pPr marL="342900" lvl="0" indent="-342900">
              <a:buFont typeface="Symbol" panose="05050102010706020507" pitchFamily="18" charset="2"/>
              <a:buChar char=""/>
            </a:pPr>
            <a:endParaRPr lang="en-GB" dirty="0">
              <a:effectLst/>
              <a:ea typeface="Calibri" panose="020F0502020204030204" pitchFamily="34" charset="0"/>
            </a:endParaRPr>
          </a:p>
          <a:p>
            <a:pPr marL="171450" lvl="0" indent="-171450">
              <a:buFont typeface="Arial" panose="020B0604020202020204" pitchFamily="34" charset="0"/>
              <a:buChar char="•"/>
            </a:pPr>
            <a:r>
              <a:rPr lang="en-GB" dirty="0">
                <a:effectLst/>
                <a:ea typeface="Times New Roman" panose="02020603050405020304" pitchFamily="18" charset="0"/>
              </a:rPr>
              <a:t>What are the main energy related activities of the cluster/collective?</a:t>
            </a:r>
          </a:p>
          <a:p>
            <a:pPr lvl="0"/>
            <a:r>
              <a:rPr lang="en-GB" dirty="0"/>
              <a:t>Park manager: “To achieve the main ambition, we concluded the Sustainable Together Deal in 2018 – together with the municipality of Amersfoort. One of the first initiatives that should contribute to this is the collective PV panels project.”</a:t>
            </a:r>
            <a:endParaRPr lang="en-GB" dirty="0">
              <a:effectLst/>
              <a:ea typeface="Calibri" panose="020F0502020204030204" pitchFamily="34" charset="0"/>
            </a:endParaRPr>
          </a:p>
          <a:p>
            <a:pPr marL="0" lvl="0" indent="0">
              <a:buFont typeface="Symbol" panose="05050102010706020507" pitchFamily="18" charset="2"/>
              <a:buNone/>
            </a:pPr>
            <a:endParaRPr lang="en-GB" dirty="0">
              <a:effectLst/>
              <a:ea typeface="Calibri" panose="020F0502020204030204" pitchFamily="34" charset="0"/>
            </a:endParaRPr>
          </a:p>
          <a:p>
            <a:pPr marL="171450" lvl="0" indent="-171450">
              <a:buFont typeface="Arial" panose="020B0604020202020204" pitchFamily="34" charset="0"/>
              <a:buChar char="•"/>
            </a:pPr>
            <a:r>
              <a:rPr lang="en-GB" dirty="0">
                <a:effectLst/>
                <a:ea typeface="Times New Roman" panose="02020603050405020304" pitchFamily="18" charset="0"/>
              </a:rPr>
              <a:t>What is the main ambition of the cluster/collective?</a:t>
            </a:r>
            <a:endParaRPr lang="en-GB" dirty="0">
              <a:effectLst/>
              <a:ea typeface="Calibri" panose="020F0502020204030204" pitchFamily="34" charset="0"/>
            </a:endParaRPr>
          </a:p>
          <a:p>
            <a:r>
              <a:rPr lang="en-GB" dirty="0"/>
              <a:t>As a business park, we want to be CO</a:t>
            </a:r>
            <a:r>
              <a:rPr lang="en-GB" baseline="-25000" dirty="0"/>
              <a:t>2</a:t>
            </a:r>
            <a:r>
              <a:rPr lang="en-GB" dirty="0"/>
              <a:t>-neutral and circular by 2030. </a:t>
            </a:r>
          </a:p>
          <a:p>
            <a:endParaRPr lang="en-GB" dirty="0"/>
          </a:p>
          <a:p>
            <a:r>
              <a:rPr lang="en-GB" dirty="0"/>
              <a:t>Source:</a:t>
            </a:r>
          </a:p>
          <a:p>
            <a:r>
              <a:rPr lang="nl-NL" dirty="0">
                <a:hlinkClick r:id="rId3"/>
              </a:rPr>
              <a:t>https://wiekenvinkenhoef.nl/bedrijven-plaatsen-collectief-zonnepanelen/</a:t>
            </a:r>
            <a:endParaRPr lang="nl-NL"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42</a:t>
            </a:fld>
            <a:endParaRPr lang="de-DE"/>
          </a:p>
        </p:txBody>
      </p:sp>
    </p:spTree>
    <p:extLst>
      <p:ext uri="{BB962C8B-B14F-4D97-AF65-F5344CB8AC3E}">
        <p14:creationId xmlns:p14="http://schemas.microsoft.com/office/powerpoint/2010/main" val="38809291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lvl="0" indent="-171450">
              <a:buFont typeface="Arial" panose="020B0604020202020204" pitchFamily="34" charset="0"/>
              <a:buChar char="•"/>
            </a:pPr>
            <a:r>
              <a:rPr lang="en-GB" dirty="0">
                <a:effectLst/>
                <a:ea typeface="Times New Roman" panose="02020603050405020304" pitchFamily="18" charset="0"/>
              </a:rPr>
              <a:t>What kind of SME network? (Business park, industrial area, …)</a:t>
            </a:r>
          </a:p>
          <a:p>
            <a:pPr marL="0" lvl="0" indent="0">
              <a:buFont typeface="Symbol" panose="05050102010706020507" pitchFamily="18" charset="2"/>
              <a:buNone/>
            </a:pPr>
            <a:r>
              <a:rPr lang="en-GB" dirty="0">
                <a:effectLst/>
                <a:ea typeface="Times New Roman" panose="02020603050405020304" pitchFamily="18" charset="0"/>
              </a:rPr>
              <a:t>Business park in </a:t>
            </a:r>
            <a:r>
              <a:rPr lang="en-GB" dirty="0" err="1">
                <a:effectLst/>
                <a:ea typeface="Times New Roman" panose="02020603050405020304" pitchFamily="18" charset="0"/>
              </a:rPr>
              <a:t>Montfoort</a:t>
            </a:r>
            <a:r>
              <a:rPr lang="en-GB" dirty="0">
                <a:effectLst/>
                <a:ea typeface="Times New Roman" panose="02020603050405020304" pitchFamily="18" charset="0"/>
              </a:rPr>
              <a:t>, called </a:t>
            </a:r>
            <a:r>
              <a:rPr lang="en-GB" dirty="0" err="1">
                <a:effectLst/>
                <a:ea typeface="Times New Roman" panose="02020603050405020304" pitchFamily="18" charset="0"/>
              </a:rPr>
              <a:t>IJsselveld</a:t>
            </a:r>
            <a:r>
              <a:rPr lang="en-GB" dirty="0">
                <a:effectLst/>
                <a:ea typeface="Times New Roman" panose="02020603050405020304" pitchFamily="18" charset="0"/>
              </a:rPr>
              <a:t>. </a:t>
            </a:r>
            <a:endParaRPr lang="en-GB" dirty="0">
              <a:effectLst/>
              <a:ea typeface="Calibri" panose="020F0502020204030204" pitchFamily="34" charset="0"/>
            </a:endParaRPr>
          </a:p>
          <a:p>
            <a:pPr marL="342900" lvl="0" indent="-342900">
              <a:buFont typeface="Symbol" panose="05050102010706020507" pitchFamily="18" charset="2"/>
              <a:buChar char=""/>
            </a:pPr>
            <a:endParaRPr lang="en-GB" dirty="0">
              <a:effectLst/>
              <a:ea typeface="Calibri" panose="020F0502020204030204" pitchFamily="34" charset="0"/>
            </a:endParaRPr>
          </a:p>
          <a:p>
            <a:pPr marL="171450" lvl="0" indent="-171450">
              <a:buFont typeface="Arial" panose="020B0604020202020204" pitchFamily="34" charset="0"/>
              <a:buChar char="•"/>
            </a:pPr>
            <a:r>
              <a:rPr lang="en-GB" dirty="0">
                <a:effectLst/>
                <a:ea typeface="Times New Roman" panose="02020603050405020304" pitchFamily="18" charset="0"/>
              </a:rPr>
              <a:t>Who is the Trusted Partner? (Park management, SME association, …)</a:t>
            </a:r>
          </a:p>
          <a:p>
            <a:pPr marL="0" lvl="0" indent="0">
              <a:buFont typeface="Symbol" panose="05050102010706020507" pitchFamily="18" charset="2"/>
              <a:buNone/>
            </a:pPr>
            <a:r>
              <a:rPr lang="en-GB" b="0" i="0" dirty="0">
                <a:solidFill>
                  <a:srgbClr val="333333"/>
                </a:solidFill>
                <a:effectLst/>
              </a:rPr>
              <a:t>A cooperative of companies located on business park </a:t>
            </a:r>
            <a:r>
              <a:rPr lang="en-GB" b="0" i="0" dirty="0" err="1">
                <a:solidFill>
                  <a:srgbClr val="333333"/>
                </a:solidFill>
                <a:effectLst/>
              </a:rPr>
              <a:t>IJsselveld</a:t>
            </a:r>
            <a:r>
              <a:rPr lang="en-GB" b="0" i="0" dirty="0">
                <a:solidFill>
                  <a:srgbClr val="333333"/>
                </a:solidFill>
                <a:effectLst/>
              </a:rPr>
              <a:t>. Twelve companies have participated. </a:t>
            </a:r>
            <a:endParaRPr lang="en-GB" dirty="0">
              <a:effectLst/>
              <a:ea typeface="Calibri" panose="020F0502020204030204" pitchFamily="34" charset="0"/>
            </a:endParaRPr>
          </a:p>
          <a:p>
            <a:pPr marL="0" lvl="0" indent="0">
              <a:buFont typeface="Symbol" panose="05050102010706020507" pitchFamily="18" charset="2"/>
              <a:buNone/>
            </a:pPr>
            <a:endParaRPr lang="en-GB" dirty="0">
              <a:effectLst/>
              <a:ea typeface="Calibri" panose="020F0502020204030204" pitchFamily="34" charset="0"/>
            </a:endParaRPr>
          </a:p>
          <a:p>
            <a:pPr marL="171450" lvl="0" indent="-171450">
              <a:buFont typeface="Arial" panose="020B0604020202020204" pitchFamily="34" charset="0"/>
              <a:buChar char="•"/>
            </a:pPr>
            <a:r>
              <a:rPr lang="en-GB" dirty="0">
                <a:effectLst/>
                <a:ea typeface="Times New Roman" panose="02020603050405020304" pitchFamily="18" charset="0"/>
              </a:rPr>
              <a:t>What are the main energy related activities of the cluster/collective?</a:t>
            </a:r>
          </a:p>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r>
              <a:rPr lang="en-GB" dirty="0"/>
              <a:t>At the </a:t>
            </a:r>
            <a:r>
              <a:rPr lang="en-GB" dirty="0" err="1"/>
              <a:t>IJsselveld</a:t>
            </a:r>
            <a:r>
              <a:rPr lang="en-GB" dirty="0"/>
              <a:t> business park in </a:t>
            </a:r>
            <a:r>
              <a:rPr lang="en-GB" dirty="0" err="1"/>
              <a:t>Montfoort</a:t>
            </a:r>
            <a:r>
              <a:rPr lang="en-GB" dirty="0"/>
              <a:t>, approximately 10,000 square meters of solar panels have been installed on the roofs of twelve participating companies. The project, the </a:t>
            </a:r>
            <a:r>
              <a:rPr lang="en-GB" dirty="0" err="1"/>
              <a:t>IJsselzon</a:t>
            </a:r>
            <a:r>
              <a:rPr lang="en-GB" dirty="0"/>
              <a:t> solar project, is the largest solar project on a business park to date. The installations are the individual ownership of the companies, but the cooperative took care of the arrangement. Part of the investment was subsidized.</a:t>
            </a:r>
            <a:endParaRPr lang="en-GB" dirty="0">
              <a:effectLst/>
              <a:ea typeface="Calibri" panose="020F0502020204030204" pitchFamily="34" charset="0"/>
            </a:endParaRPr>
          </a:p>
          <a:p>
            <a:pPr marL="342900" lvl="0" indent="-342900">
              <a:buFont typeface="Symbol" panose="05050102010706020507" pitchFamily="18" charset="2"/>
              <a:buChar char=""/>
            </a:pPr>
            <a:endParaRPr lang="en-GB" dirty="0">
              <a:effectLst/>
              <a:ea typeface="Calibri" panose="020F0502020204030204" pitchFamily="34" charset="0"/>
            </a:endParaRPr>
          </a:p>
          <a:p>
            <a:pPr marL="171450" lvl="0" indent="-171450">
              <a:buFont typeface="Arial" panose="020B0604020202020204" pitchFamily="34" charset="0"/>
              <a:buChar char="•"/>
            </a:pPr>
            <a:r>
              <a:rPr lang="en-GB" dirty="0">
                <a:effectLst/>
                <a:ea typeface="Times New Roman" panose="02020603050405020304" pitchFamily="18" charset="0"/>
              </a:rPr>
              <a:t>What is the main ambition of the cluster/collective?</a:t>
            </a:r>
          </a:p>
          <a:p>
            <a:pPr marL="0" lvl="0" indent="0">
              <a:buFont typeface="Symbol" panose="05050102010706020507" pitchFamily="18" charset="2"/>
              <a:buNone/>
            </a:pPr>
            <a:r>
              <a:rPr lang="en-GB" dirty="0">
                <a:effectLst/>
                <a:ea typeface="Times New Roman" panose="02020603050405020304" pitchFamily="18" charset="0"/>
              </a:rPr>
              <a:t>I could not retrieve this information.</a:t>
            </a:r>
          </a:p>
          <a:p>
            <a:pPr marL="342900" lvl="0" indent="-342900">
              <a:buFont typeface="Symbol" panose="05050102010706020507" pitchFamily="18" charset="2"/>
              <a:buChar char=""/>
            </a:pPr>
            <a:endParaRPr lang="en-GB" dirty="0">
              <a:effectLst/>
              <a:ea typeface="Calibri" panose="020F0502020204030204" pitchFamily="34" charset="0"/>
            </a:endParaRPr>
          </a:p>
          <a:p>
            <a:pPr marL="0" lvl="0" indent="0">
              <a:buFont typeface="Symbol" panose="05050102010706020507" pitchFamily="18" charset="2"/>
              <a:buNone/>
            </a:pPr>
            <a:r>
              <a:rPr lang="en-GB" dirty="0">
                <a:effectLst/>
                <a:ea typeface="Calibri" panose="020F0502020204030204" pitchFamily="34" charset="0"/>
              </a:rPr>
              <a:t>Source:</a:t>
            </a:r>
          </a:p>
          <a:p>
            <a:r>
              <a:rPr lang="nl-NL" dirty="0">
                <a:hlinkClick r:id="rId3"/>
              </a:rPr>
              <a:t>https://www.duurzaambedrijfsleven.nl/energie/28821/zonneproject-ijsselzon-10000-vierkante-meter-aan-zonnepanelen-op-bedrijfsdaken</a:t>
            </a:r>
            <a:endParaRPr lang="nl-NL"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43</a:t>
            </a:fld>
            <a:endParaRPr lang="de-DE"/>
          </a:p>
        </p:txBody>
      </p:sp>
    </p:spTree>
    <p:extLst>
      <p:ext uri="{BB962C8B-B14F-4D97-AF65-F5344CB8AC3E}">
        <p14:creationId xmlns:p14="http://schemas.microsoft.com/office/powerpoint/2010/main" val="18843047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lvl="0" indent="-171450">
              <a:buFont typeface="Arial" panose="020B0604020202020204" pitchFamily="34" charset="0"/>
              <a:buChar char="•"/>
            </a:pPr>
            <a:r>
              <a:rPr lang="en-GB" dirty="0">
                <a:effectLst/>
                <a:ea typeface="Times New Roman" panose="02020603050405020304" pitchFamily="18" charset="0"/>
              </a:rPr>
              <a:t>What kind of SME network? (Business park, industrial area, …)</a:t>
            </a:r>
          </a:p>
          <a:p>
            <a:pPr marL="0" lvl="0" indent="0">
              <a:buFont typeface="Symbol" panose="05050102010706020507" pitchFamily="18" charset="2"/>
              <a:buNone/>
            </a:pPr>
            <a:r>
              <a:rPr lang="en-GB" dirty="0">
                <a:effectLst/>
                <a:ea typeface="Times New Roman" panose="02020603050405020304" pitchFamily="18" charset="0"/>
              </a:rPr>
              <a:t>A cooperative of SMEs on business park </a:t>
            </a:r>
            <a:r>
              <a:rPr lang="en-GB" dirty="0" err="1">
                <a:effectLst/>
                <a:ea typeface="Times New Roman" panose="02020603050405020304" pitchFamily="18" charset="0"/>
              </a:rPr>
              <a:t>Schoterhoek</a:t>
            </a:r>
            <a:r>
              <a:rPr lang="en-GB" dirty="0">
                <a:effectLst/>
                <a:ea typeface="Times New Roman" panose="02020603050405020304" pitchFamily="18" charset="0"/>
              </a:rPr>
              <a:t> II, which companies automatically join if they choose to establish themselves at the business park.</a:t>
            </a:r>
          </a:p>
          <a:p>
            <a:pPr marL="0" lvl="0" indent="0">
              <a:buFont typeface="Symbol" panose="05050102010706020507" pitchFamily="18" charset="2"/>
              <a:buNone/>
            </a:pPr>
            <a:endParaRPr lang="en-GB" dirty="0">
              <a:effectLst/>
              <a:ea typeface="Calibri" panose="020F0502020204030204" pitchFamily="34" charset="0"/>
            </a:endParaRPr>
          </a:p>
          <a:p>
            <a:pPr marL="171450" lvl="0" indent="-171450">
              <a:buFont typeface="Arial" panose="020B0604020202020204" pitchFamily="34" charset="0"/>
              <a:buChar char="•"/>
            </a:pPr>
            <a:r>
              <a:rPr lang="en-GB" dirty="0">
                <a:effectLst/>
                <a:ea typeface="Times New Roman" panose="02020603050405020304" pitchFamily="18" charset="0"/>
              </a:rPr>
              <a:t>Who is the Trusted Partner? (Park management, SME association, …)</a:t>
            </a:r>
          </a:p>
          <a:p>
            <a:pPr marL="0" lvl="0" indent="0">
              <a:buFont typeface="Symbol" panose="05050102010706020507" pitchFamily="18" charset="2"/>
              <a:buNone/>
            </a:pPr>
            <a:r>
              <a:rPr lang="en-GB" dirty="0">
                <a:effectLst/>
                <a:ea typeface="Times New Roman" panose="02020603050405020304" pitchFamily="18" charset="0"/>
              </a:rPr>
              <a:t>The municipality of Nieuwkoop has taken the initiative. </a:t>
            </a:r>
          </a:p>
          <a:p>
            <a:pPr marL="0" lvl="0" indent="0">
              <a:buFont typeface="Symbol" panose="05050102010706020507" pitchFamily="18" charset="2"/>
              <a:buNone/>
            </a:pPr>
            <a:endParaRPr lang="en-GB" dirty="0">
              <a:effectLst/>
              <a:ea typeface="Times New Roman" panose="02020603050405020304" pitchFamily="18" charset="0"/>
            </a:endParaRPr>
          </a:p>
          <a:p>
            <a:pPr marL="171450" lvl="0" indent="-171450">
              <a:buFont typeface="Arial" panose="020B0604020202020204" pitchFamily="34" charset="0"/>
              <a:buChar char="•"/>
            </a:pPr>
            <a:r>
              <a:rPr lang="en-GB" dirty="0">
                <a:effectLst/>
                <a:ea typeface="Times New Roman" panose="02020603050405020304" pitchFamily="18" charset="0"/>
              </a:rPr>
              <a:t>What are the main energy related activities of the cluster/collective?</a:t>
            </a:r>
          </a:p>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r>
              <a:rPr lang="en-GB" dirty="0">
                <a:effectLst/>
                <a:ea typeface="Times New Roman" panose="02020603050405020304" pitchFamily="18" charset="0"/>
              </a:rPr>
              <a:t>The municipality had a heat network installed at </a:t>
            </a:r>
            <a:r>
              <a:rPr lang="en-GB" dirty="0" err="1">
                <a:effectLst/>
                <a:ea typeface="Times New Roman" panose="02020603050405020304" pitchFamily="18" charset="0"/>
              </a:rPr>
              <a:t>Schoterhoek</a:t>
            </a:r>
            <a:r>
              <a:rPr lang="en-GB" dirty="0">
                <a:effectLst/>
                <a:ea typeface="Times New Roman" panose="02020603050405020304" pitchFamily="18" charset="0"/>
              </a:rPr>
              <a:t> II. </a:t>
            </a:r>
            <a:r>
              <a:rPr lang="en-GB" dirty="0"/>
              <a:t>The source of this heat network is the effluent (treated sewage) from the Wastewater Treatment Plant (WWTP) </a:t>
            </a:r>
            <a:r>
              <a:rPr lang="en-GB" dirty="0" err="1"/>
              <a:t>Nieuwveen</a:t>
            </a:r>
            <a:r>
              <a:rPr lang="en-GB" dirty="0"/>
              <a:t>. The companies at </a:t>
            </a:r>
            <a:r>
              <a:rPr lang="en-GB" dirty="0" err="1"/>
              <a:t>Schoterhoek</a:t>
            </a:r>
            <a:r>
              <a:rPr lang="en-GB" dirty="0"/>
              <a:t> II will become owners of this system. They work together within a cooperative. Every company that establishes itself at </a:t>
            </a:r>
            <a:r>
              <a:rPr lang="en-GB" dirty="0" err="1"/>
              <a:t>Schoterhoek</a:t>
            </a:r>
            <a:r>
              <a:rPr lang="en-GB" dirty="0"/>
              <a:t> II becomes a member. The municipality calculates the construction costs of the system in the land price. A surcharge of 15 euros per m2 is charged for this. With the construction of this system, the business park has been provided with a sustainable and future-proof heat network. Companies with residual heat may also supply this residual heat to the heat network. They are investigating the possibilities of expanding the network to particular residential areas in </a:t>
            </a:r>
            <a:r>
              <a:rPr lang="en-GB" dirty="0" err="1"/>
              <a:t>Nieuwveen</a:t>
            </a:r>
            <a:r>
              <a:rPr lang="en-GB" dirty="0"/>
              <a:t> (newly built as well as existing homes).</a:t>
            </a:r>
            <a:endParaRPr lang="en-GB" dirty="0">
              <a:effectLst/>
              <a:ea typeface="Times New Roman" panose="02020603050405020304" pitchFamily="18" charset="0"/>
            </a:endParaRPr>
          </a:p>
          <a:p>
            <a:pPr marL="0" lvl="0" indent="0">
              <a:buFont typeface="Symbol" panose="05050102010706020507" pitchFamily="18" charset="2"/>
              <a:buNone/>
            </a:pPr>
            <a:endParaRPr lang="en-GB" dirty="0">
              <a:effectLst/>
              <a:ea typeface="Calibri" panose="020F0502020204030204" pitchFamily="34" charset="0"/>
            </a:endParaRPr>
          </a:p>
          <a:p>
            <a:pPr marL="342900" lvl="0" indent="-342900">
              <a:buFont typeface="Symbol" panose="05050102010706020507" pitchFamily="18" charset="2"/>
              <a:buChar char=""/>
            </a:pPr>
            <a:r>
              <a:rPr lang="en-GB" dirty="0">
                <a:effectLst/>
                <a:ea typeface="Times New Roman" panose="02020603050405020304" pitchFamily="18" charset="0"/>
              </a:rPr>
              <a:t>What is the main ambition of the cluster/collective?</a:t>
            </a:r>
          </a:p>
          <a:p>
            <a:pPr lvl="0"/>
            <a:r>
              <a:rPr lang="en-GB" dirty="0"/>
              <a:t>The municipality of Nieuwkoop profiles itself as an enterprising, green and sustainable municipality. In their sustainability program 2021-2024, they mention energy transition of companies as a focal point. No specific numbers or KPIs are specified. The municipality does offer energy scans to companies as well as some other stimulating measures to motivate companies to save energy. </a:t>
            </a:r>
          </a:p>
          <a:p>
            <a:pPr marL="0" lvl="0" indent="0">
              <a:buFont typeface="Symbol" panose="05050102010706020507" pitchFamily="18" charset="2"/>
              <a:buNone/>
            </a:pPr>
            <a:endParaRPr lang="en-GB" dirty="0">
              <a:effectLst/>
              <a:ea typeface="Calibri" panose="020F0502020204030204" pitchFamily="34" charset="0"/>
            </a:endParaRPr>
          </a:p>
          <a:p>
            <a:pPr marL="0" lvl="0" indent="0">
              <a:buFont typeface="Symbol" panose="05050102010706020507" pitchFamily="18" charset="2"/>
              <a:buNone/>
            </a:pPr>
            <a:r>
              <a:rPr lang="en-GB" dirty="0">
                <a:effectLst/>
                <a:ea typeface="Calibri" panose="020F0502020204030204" pitchFamily="34" charset="0"/>
              </a:rPr>
              <a:t>Sources:</a:t>
            </a:r>
            <a:endParaRPr lang="nl-NL" dirty="0">
              <a:hlinkClick r:id="rId3"/>
            </a:endParaRPr>
          </a:p>
          <a:p>
            <a:r>
              <a:rPr lang="nl-NL" dirty="0">
                <a:hlinkClick r:id="rId4"/>
              </a:rPr>
              <a:t>https://www.nieuwkoop.nl/home/nieuwveen-schoterhoek-ii_45224/</a:t>
            </a:r>
            <a:r>
              <a:rPr lang="nl-NL" dirty="0"/>
              <a:t> </a:t>
            </a:r>
          </a:p>
          <a:p>
            <a:r>
              <a:rPr lang="nl-NL" dirty="0"/>
              <a:t>https://nieuwkoop.bestuurlijkeinformatie.nl/Document/View/b367bc36-5748-4efe-ab10-2ed5f33b53d6</a:t>
            </a: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44</a:t>
            </a:fld>
            <a:endParaRPr lang="de-DE"/>
          </a:p>
        </p:txBody>
      </p:sp>
    </p:spTree>
    <p:extLst>
      <p:ext uri="{BB962C8B-B14F-4D97-AF65-F5344CB8AC3E}">
        <p14:creationId xmlns:p14="http://schemas.microsoft.com/office/powerpoint/2010/main" val="35247309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lvl="0" indent="-171450">
              <a:buFont typeface="Arial" panose="020B0604020202020204" pitchFamily="34" charset="0"/>
              <a:buChar char="•"/>
            </a:pPr>
            <a:r>
              <a:rPr lang="en-GB">
                <a:effectLst/>
                <a:ea typeface="Times New Roman" panose="02020603050405020304" pitchFamily="18" charset="0"/>
              </a:rPr>
              <a:t>What kind of SME network? (Business park, industrial area, …)</a:t>
            </a:r>
          </a:p>
          <a:p>
            <a:pPr lvl="0"/>
            <a:r>
              <a:rPr lang="en-GB">
                <a:effectLst/>
                <a:ea typeface="Calibri" panose="020F0502020204030204" pitchFamily="34" charset="0"/>
              </a:rPr>
              <a:t>Heat-cold exchange network, initiated by 4 partners. </a:t>
            </a:r>
          </a:p>
          <a:p>
            <a:pPr marL="0" lvl="0" indent="0">
              <a:buFont typeface="Symbol" panose="05050102010706020507" pitchFamily="18" charset="2"/>
              <a:buNone/>
            </a:pPr>
            <a:endParaRPr lang="en-GB">
              <a:effectLst/>
              <a:ea typeface="Calibri" panose="020F0502020204030204" pitchFamily="34" charset="0"/>
            </a:endParaRPr>
          </a:p>
          <a:p>
            <a:pPr marL="171450" lvl="0" indent="-171450">
              <a:buFont typeface="Arial" panose="020B0604020202020204" pitchFamily="34" charset="0"/>
              <a:buChar char="•"/>
            </a:pPr>
            <a:r>
              <a:rPr lang="en-GB">
                <a:effectLst/>
                <a:ea typeface="Times New Roman" panose="02020603050405020304" pitchFamily="18" charset="0"/>
              </a:rPr>
              <a:t>Who is the Trusted Partner? (Park management, SME association, …)</a:t>
            </a:r>
            <a:endParaRPr lang="nl-NL" b="0" i="0">
              <a:solidFill>
                <a:srgbClr val="000000"/>
              </a:solidFill>
              <a:effectLst/>
            </a:endParaRPr>
          </a:p>
          <a:p>
            <a:pPr marL="0" lvl="0" indent="0">
              <a:buFont typeface="Symbol" panose="05050102010706020507" pitchFamily="18" charset="2"/>
              <a:buNone/>
            </a:pPr>
            <a:r>
              <a:rPr lang="nl-NL" b="0" i="0">
                <a:solidFill>
                  <a:srgbClr val="000000"/>
                </a:solidFill>
                <a:effectLst/>
              </a:rPr>
              <a:t>A public-private partnership between two Energy Service Suppliers (KODI and Zon Engergie), a knowledge institute (Hogeschool InHolland) and the municipality of Heerhugowaard.</a:t>
            </a:r>
            <a:endParaRPr lang="en-GB">
              <a:effectLst/>
              <a:ea typeface="Calibri" panose="020F0502020204030204" pitchFamily="34" charset="0"/>
            </a:endParaRPr>
          </a:p>
          <a:p>
            <a:pPr marL="342900" lvl="0" indent="-342900">
              <a:buFont typeface="Symbol" panose="05050102010706020507" pitchFamily="18" charset="2"/>
              <a:buChar char=""/>
            </a:pPr>
            <a:endParaRPr lang="en-GB">
              <a:effectLst/>
              <a:ea typeface="Calibri" panose="020F0502020204030204" pitchFamily="34" charset="0"/>
            </a:endParaRPr>
          </a:p>
          <a:p>
            <a:pPr marL="171450" lvl="0" indent="-171450">
              <a:buFont typeface="Arial" panose="020B0604020202020204" pitchFamily="34" charset="0"/>
              <a:buChar char="•"/>
            </a:pPr>
            <a:r>
              <a:rPr lang="en-GB">
                <a:effectLst/>
                <a:ea typeface="Times New Roman" panose="02020603050405020304" pitchFamily="18" charset="0"/>
              </a:rPr>
              <a:t>What are the main energy related activities of the cluster/collective?</a:t>
            </a:r>
          </a:p>
          <a:p>
            <a:pPr marL="0" lvl="0" indent="0">
              <a:buFont typeface="Symbol" panose="05050102010706020507" pitchFamily="18" charset="2"/>
              <a:buNone/>
            </a:pPr>
            <a:r>
              <a:rPr lang="en-GB" err="1"/>
              <a:t>Waerdse</a:t>
            </a:r>
            <a:r>
              <a:rPr lang="en-GB"/>
              <a:t> </a:t>
            </a:r>
            <a:r>
              <a:rPr lang="en-GB" err="1"/>
              <a:t>Energie</a:t>
            </a:r>
            <a:r>
              <a:rPr lang="en-GB"/>
              <a:t> Circuit is an initiative of 4 partners with the aim of utilizing residual energy, achieving optimum CO</a:t>
            </a:r>
            <a:r>
              <a:rPr lang="en-GB" baseline="-25000"/>
              <a:t>2</a:t>
            </a:r>
            <a:r>
              <a:rPr lang="en-GB"/>
              <a:t> savings and creating additional employment in the sustainable sector. </a:t>
            </a:r>
            <a:endParaRPr lang="en-GB">
              <a:effectLst/>
              <a:ea typeface="Times New Roman" panose="02020603050405020304" pitchFamily="18" charset="0"/>
            </a:endParaRPr>
          </a:p>
          <a:p>
            <a:pPr marL="342900" lvl="0" indent="-342900">
              <a:buFont typeface="Symbol" panose="05050102010706020507" pitchFamily="18" charset="2"/>
              <a:buChar char=""/>
            </a:pPr>
            <a:endParaRPr lang="en-GB">
              <a:effectLst/>
              <a:ea typeface="Times New Roman" panose="02020603050405020304" pitchFamily="18" charset="0"/>
            </a:endParaRPr>
          </a:p>
          <a:p>
            <a:pPr marL="0" lvl="0" indent="0">
              <a:buFont typeface="Symbol" panose="05050102010706020507" pitchFamily="18" charset="2"/>
              <a:buNone/>
            </a:pPr>
            <a:r>
              <a:rPr lang="nl-NL" b="0" i="0">
                <a:solidFill>
                  <a:srgbClr val="000000"/>
                </a:solidFill>
                <a:effectLst/>
              </a:rPr>
              <a:t>The total investment was 2 million euros, the Trusted Partners received 800.000 euros of subsidy. The project received an EFRO-subsidy from the European Commission with co-funding of the Dutch government and the province of Noord-Holland.</a:t>
            </a:r>
          </a:p>
          <a:p>
            <a:pPr marL="0" lvl="0" indent="0">
              <a:buFont typeface="Symbol" panose="05050102010706020507" pitchFamily="18" charset="2"/>
              <a:buNone/>
            </a:pPr>
            <a:endParaRPr lang="en-GB">
              <a:effectLst/>
              <a:ea typeface="Calibri" panose="020F0502020204030204" pitchFamily="34" charset="0"/>
            </a:endParaRPr>
          </a:p>
          <a:p>
            <a:pPr marL="171450" lvl="0" indent="-171450">
              <a:buFont typeface="Arial" panose="020B0604020202020204" pitchFamily="34" charset="0"/>
              <a:buChar char="•"/>
            </a:pPr>
            <a:r>
              <a:rPr lang="en-GB">
                <a:effectLst/>
                <a:ea typeface="Times New Roman" panose="02020603050405020304" pitchFamily="18" charset="0"/>
              </a:rPr>
              <a:t>What is the main ambition of the cluster/collective?</a:t>
            </a:r>
          </a:p>
          <a:p>
            <a:pPr marL="0" lvl="0" indent="0">
              <a:buFont typeface="Symbol" panose="05050102010706020507" pitchFamily="18" charset="2"/>
              <a:buNone/>
            </a:pPr>
            <a:r>
              <a:rPr lang="en-GB"/>
              <a:t>After the first phase has been completed, 70,000 GJ of residual energy can be used. For comparison, this is the heat consumption of 2,500 homes.</a:t>
            </a:r>
          </a:p>
          <a:p>
            <a:pPr marL="0" lvl="0" indent="0">
              <a:buFont typeface="Symbol" panose="05050102010706020507" pitchFamily="18" charset="2"/>
              <a:buNone/>
            </a:pPr>
            <a:endParaRPr lang="en-GB">
              <a:effectLst/>
              <a:ea typeface="Calibri" panose="020F0502020204030204" pitchFamily="34" charset="0"/>
            </a:endParaRPr>
          </a:p>
          <a:p>
            <a:pPr marL="0" lvl="0" indent="0">
              <a:buFont typeface="Symbol" panose="05050102010706020507" pitchFamily="18" charset="2"/>
              <a:buNone/>
            </a:pPr>
            <a:r>
              <a:rPr lang="en-GB">
                <a:effectLst/>
                <a:ea typeface="Calibri" panose="020F0502020204030204" pitchFamily="34" charset="0"/>
              </a:rPr>
              <a:t>Sources:</a:t>
            </a:r>
            <a:endParaRPr lang="nl-NL">
              <a:hlinkClick r:id="rId3"/>
            </a:endParaRPr>
          </a:p>
          <a:p>
            <a:r>
              <a:rPr lang="nl-NL">
                <a:hlinkClick r:id="rId4"/>
              </a:rPr>
              <a:t>https://www.waerdse-energie.nl/</a:t>
            </a:r>
            <a:r>
              <a:rPr lang="nl-NL"/>
              <a:t> (warmte-koude uitwisseling)</a:t>
            </a:r>
          </a:p>
          <a:p>
            <a:r>
              <a:rPr lang="nl-NL">
                <a:hlinkClick r:id="rId5"/>
              </a:rPr>
              <a:t>Officiële start Waerdse Energie Circuit (kodi.nl)</a:t>
            </a:r>
            <a:endParaRPr lang="nl-NL"/>
          </a:p>
          <a:p>
            <a:r>
              <a:rPr lang="nl-NL">
                <a:hlinkClick r:id="rId6"/>
              </a:rPr>
              <a:t>Project Waerdse Energie Circuit van start (kansenvoorwest2.nl)</a:t>
            </a:r>
            <a:endParaRPr lang="en-GB"/>
          </a:p>
          <a:p>
            <a:endParaRPr lang="en-GB"/>
          </a:p>
        </p:txBody>
      </p:sp>
      <p:sp>
        <p:nvSpPr>
          <p:cNvPr id="4" name="Platshållare för bildnummer 3"/>
          <p:cNvSpPr>
            <a:spLocks noGrp="1"/>
          </p:cNvSpPr>
          <p:nvPr>
            <p:ph type="sldNum" sz="quarter" idx="5"/>
          </p:nvPr>
        </p:nvSpPr>
        <p:spPr/>
        <p:txBody>
          <a:bodyPr/>
          <a:lstStyle/>
          <a:p>
            <a:fld id="{FC42A464-CEEB-46BE-BA78-99FAC69E9C00}" type="slidenum">
              <a:rPr lang="de-DE" smtClean="0"/>
              <a:t>45</a:t>
            </a:fld>
            <a:endParaRPr lang="de-DE"/>
          </a:p>
        </p:txBody>
      </p:sp>
    </p:spTree>
    <p:extLst>
      <p:ext uri="{BB962C8B-B14F-4D97-AF65-F5344CB8AC3E}">
        <p14:creationId xmlns:p14="http://schemas.microsoft.com/office/powerpoint/2010/main" val="31232260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00"/>
              </a:spcAft>
            </a:pPr>
            <a:r>
              <a:rPr lang="en-GB" b="1">
                <a:effectLst/>
                <a:ea typeface="Calibri" panose="020F0502020204030204" pitchFamily="34" charset="0"/>
                <a:cs typeface="Times New Roman" panose="02020603050405020304" pitchFamily="18" charset="0"/>
              </a:rPr>
              <a:t>GEAR@SME Use Case – Germany</a:t>
            </a:r>
            <a:endParaRPr lang="sv-SE">
              <a:effectLst/>
              <a:ea typeface="Calibri" panose="020F0502020204030204" pitchFamily="34" charset="0"/>
              <a:cs typeface="Times New Roman" panose="02020603050405020304" pitchFamily="18" charset="0"/>
            </a:endParaRPr>
          </a:p>
          <a:p>
            <a:pPr>
              <a:lnSpc>
                <a:spcPct val="107000"/>
              </a:lnSpc>
              <a:spcAft>
                <a:spcPts val="800"/>
              </a:spcAft>
            </a:pPr>
            <a:r>
              <a:rPr lang="en-GB" b="1">
                <a:effectLst/>
                <a:ea typeface="Calibri" panose="020F0502020204030204" pitchFamily="34" charset="0"/>
                <a:cs typeface="Times New Roman" panose="02020603050405020304" pitchFamily="18" charset="0"/>
              </a:rPr>
              <a:t>Use Case: </a:t>
            </a:r>
            <a:r>
              <a:rPr lang="en-GB" u="sng">
                <a:solidFill>
                  <a:srgbClr val="0563C1"/>
                </a:solidFill>
                <a:effectLst/>
                <a:ea typeface="Calibri" panose="020F0502020204030204" pitchFamily="34" charset="0"/>
                <a:cs typeface="Times New Roman" panose="02020603050405020304" pitchFamily="18" charset="0"/>
                <a:hlinkClick r:id="rId3"/>
              </a:rPr>
              <a:t>Berlin </a:t>
            </a:r>
            <a:r>
              <a:rPr lang="en-GB" u="sng" err="1">
                <a:solidFill>
                  <a:srgbClr val="0563C1"/>
                </a:solidFill>
                <a:effectLst/>
                <a:ea typeface="Calibri" panose="020F0502020204030204" pitchFamily="34" charset="0"/>
                <a:cs typeface="Times New Roman" panose="02020603050405020304" pitchFamily="18" charset="0"/>
                <a:hlinkClick r:id="rId3"/>
              </a:rPr>
              <a:t>Adlershof</a:t>
            </a:r>
            <a:r>
              <a:rPr lang="en-GB" u="sng">
                <a:solidFill>
                  <a:srgbClr val="0563C1"/>
                </a:solidFill>
                <a:effectLst/>
                <a:ea typeface="Calibri" panose="020F0502020204030204" pitchFamily="34" charset="0"/>
                <a:cs typeface="Times New Roman" panose="02020603050405020304" pitchFamily="18" charset="0"/>
                <a:hlinkClick r:id="rId3"/>
              </a:rPr>
              <a:t> Science City,</a:t>
            </a:r>
            <a:r>
              <a:rPr lang="en-GB">
                <a:effectLst/>
                <a:ea typeface="Calibri" panose="020F0502020204030204" pitchFamily="34" charset="0"/>
                <a:cs typeface="Times New Roman" panose="02020603050405020304" pitchFamily="18" charset="0"/>
              </a:rPr>
              <a:t> Germany, Berlin</a:t>
            </a:r>
            <a:endParaRPr lang="sv-SE">
              <a:effectLst/>
              <a:ea typeface="Calibri" panose="020F0502020204030204" pitchFamily="34" charset="0"/>
              <a:cs typeface="Times New Roman" panose="02020603050405020304" pitchFamily="18" charset="0"/>
            </a:endParaRPr>
          </a:p>
          <a:p>
            <a:pPr>
              <a:lnSpc>
                <a:spcPct val="107000"/>
              </a:lnSpc>
              <a:spcAft>
                <a:spcPts val="800"/>
              </a:spcAft>
            </a:pPr>
            <a:r>
              <a:rPr lang="en-GB" b="1">
                <a:effectLst/>
                <a:ea typeface="Calibri" panose="020F0502020204030204" pitchFamily="34" charset="0"/>
                <a:cs typeface="Times New Roman" panose="02020603050405020304" pitchFamily="18" charset="0"/>
              </a:rPr>
              <a:t>Trusted partner: WISTA Management GmbH</a:t>
            </a:r>
            <a:endParaRPr lang="sv-SE">
              <a:effectLst/>
              <a:ea typeface="Calibri" panose="020F0502020204030204" pitchFamily="34" charset="0"/>
              <a:cs typeface="Times New Roman" panose="02020603050405020304" pitchFamily="18" charset="0"/>
            </a:endParaRPr>
          </a:p>
          <a:p>
            <a:pPr>
              <a:lnSpc>
                <a:spcPct val="107000"/>
              </a:lnSpc>
              <a:spcAft>
                <a:spcPts val="800"/>
              </a:spcAft>
            </a:pPr>
            <a:r>
              <a:rPr lang="en-GB" b="1">
                <a:effectLst/>
                <a:ea typeface="Calibri" panose="020F0502020204030204" pitchFamily="34" charset="0"/>
                <a:cs typeface="Times New Roman" panose="02020603050405020304" pitchFamily="18" charset="0"/>
              </a:rPr>
              <a:t>Use Case Operator:</a:t>
            </a:r>
            <a:r>
              <a:rPr lang="en-GB">
                <a:effectLst/>
                <a:ea typeface="Calibri" panose="020F0502020204030204" pitchFamily="34" charset="0"/>
                <a:cs typeface="Times New Roman" panose="02020603050405020304" pitchFamily="18" charset="0"/>
              </a:rPr>
              <a:t> Berliner Energy Agency (BEA) GmbH</a:t>
            </a:r>
            <a:endParaRPr lang="sv-SE">
              <a:effectLst/>
              <a:ea typeface="Calibri" panose="020F0502020204030204" pitchFamily="34" charset="0"/>
              <a:cs typeface="Times New Roman" panose="02020603050405020304" pitchFamily="18" charset="0"/>
            </a:endParaRPr>
          </a:p>
          <a:p>
            <a:endParaRPr lang="en-US">
              <a:solidFill>
                <a:srgbClr val="034EA2"/>
              </a:solidFill>
              <a:effectLst/>
              <a:ea typeface="Calibri" panose="020F0502020204030204" pitchFamily="34" charset="0"/>
              <a:cs typeface="Times New Roman" panose="02020603050405020304" pitchFamily="18" charset="0"/>
            </a:endParaRPr>
          </a:p>
          <a:p>
            <a:pPr marL="171450" indent="-171450">
              <a:buFontTx/>
              <a:buChar char="-"/>
            </a:pPr>
            <a:r>
              <a:rPr lang="en-US" i="1"/>
              <a:t>What kind of SME network? </a:t>
            </a:r>
            <a:r>
              <a:rPr lang="en-US" i="0"/>
              <a:t>Berlin </a:t>
            </a:r>
            <a:r>
              <a:rPr lang="en-US" i="0" err="1"/>
              <a:t>Adlershof</a:t>
            </a:r>
            <a:r>
              <a:rPr lang="en-US" i="0"/>
              <a:t> Science City (Berlin) – Science and Technology Park, energy collaboration focus on metal processing industry</a:t>
            </a:r>
          </a:p>
          <a:p>
            <a:pPr marL="171450" indent="-171450">
              <a:buFontTx/>
              <a:buChar char="-"/>
            </a:pPr>
            <a:r>
              <a:rPr lang="en-US" i="1"/>
              <a:t>Who is the Trusted Partner? </a:t>
            </a:r>
            <a:r>
              <a:rPr lang="en-US" i="0"/>
              <a:t>WISTA Management GmbH )</a:t>
            </a:r>
          </a:p>
          <a:p>
            <a:pPr marL="171450" indent="-171450">
              <a:buFontTx/>
              <a:buChar char="-"/>
            </a:pPr>
            <a:r>
              <a:rPr lang="en-US" i="1"/>
              <a:t>What are the main energy related activities of the cluster/collective? </a:t>
            </a:r>
            <a:r>
              <a:rPr lang="en-US" i="0"/>
              <a:t>Workshops and trainings, energy scans, network development (link to energy service suppliers), implementation of concrete measures (LED lighting, low temperature heating networks)</a:t>
            </a:r>
          </a:p>
          <a:p>
            <a:pPr marL="171450" indent="-171450">
              <a:buFontTx/>
              <a:buChar char="-"/>
            </a:pPr>
            <a:r>
              <a:rPr lang="en-US" i="1"/>
              <a:t>What is the main ambition of the cluster/collective</a:t>
            </a:r>
            <a:r>
              <a:rPr lang="en-US" i="0"/>
              <a:t>? Engage SMEs in energy efficiency, increase awareness and save energy </a:t>
            </a:r>
            <a:endParaRPr lang="en-US">
              <a:effectLst/>
              <a:ea typeface="Calibri" panose="020F0502020204030204" pitchFamily="34" charset="0"/>
              <a:cs typeface="Times New Roman" panose="02020603050405020304" pitchFamily="18" charset="0"/>
            </a:endParaRPr>
          </a:p>
          <a:p>
            <a:endParaRPr lang="en-US">
              <a:effectLst/>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endParaRPr lang="en-GB"/>
          </a:p>
        </p:txBody>
      </p:sp>
      <p:sp>
        <p:nvSpPr>
          <p:cNvPr id="4" name="Platshållare för bildnummer 3"/>
          <p:cNvSpPr>
            <a:spLocks noGrp="1"/>
          </p:cNvSpPr>
          <p:nvPr>
            <p:ph type="sldNum" sz="quarter" idx="5"/>
          </p:nvPr>
        </p:nvSpPr>
        <p:spPr/>
        <p:txBody>
          <a:bodyPr/>
          <a:lstStyle/>
          <a:p>
            <a:fld id="{FC42A464-CEEB-46BE-BA78-99FAC69E9C00}" type="slidenum">
              <a:rPr lang="de-DE" smtClean="0"/>
              <a:t>46</a:t>
            </a:fld>
            <a:endParaRPr lang="de-DE"/>
          </a:p>
        </p:txBody>
      </p:sp>
    </p:spTree>
    <p:extLst>
      <p:ext uri="{BB962C8B-B14F-4D97-AF65-F5344CB8AC3E}">
        <p14:creationId xmlns:p14="http://schemas.microsoft.com/office/powerpoint/2010/main" val="345312004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en-GB" dirty="0">
                <a:effectLst/>
                <a:ea typeface="Calibri" panose="020F0502020204030204" pitchFamily="34" charset="0"/>
                <a:cs typeface="Times New Roman" panose="02020603050405020304" pitchFamily="18" charset="0"/>
              </a:rPr>
              <a:t>The </a:t>
            </a:r>
            <a:r>
              <a:rPr kumimoji="0" lang="en-US" altLang="en-US" b="0" i="0" u="none" strike="noStrike" cap="none" normalizeH="0" baseline="0" dirty="0" err="1">
                <a:ln>
                  <a:noFill/>
                </a:ln>
                <a:solidFill>
                  <a:schemeClr val="accent4">
                    <a:lumMod val="50000"/>
                  </a:schemeClr>
                </a:solidFill>
                <a:effectLst/>
                <a:ea typeface="Noto Sans" panose="020B0502040504020204" pitchFamily="34" charset="0"/>
                <a:cs typeface="Noto Sans" panose="020B0502040504020204" pitchFamily="34" charset="0"/>
              </a:rPr>
              <a:t>Motzenerstraße</a:t>
            </a:r>
            <a:r>
              <a:rPr kumimoji="0" lang="en-US" altLang="en-US" b="0" i="0" u="none" strike="noStrike" cap="none" normalizeH="0" baseline="0" dirty="0">
                <a:ln>
                  <a:noFill/>
                </a:ln>
                <a:solidFill>
                  <a:schemeClr val="accent4">
                    <a:lumMod val="50000"/>
                  </a:schemeClr>
                </a:solidFill>
                <a:effectLst/>
                <a:ea typeface="Noto Sans" panose="020B0502040504020204" pitchFamily="34" charset="0"/>
                <a:cs typeface="Noto Sans" panose="020B0502040504020204" pitchFamily="34" charset="0"/>
              </a:rPr>
              <a:t> </a:t>
            </a:r>
            <a:r>
              <a:rPr kumimoji="0" lang="en-US" altLang="en-US" b="0" i="0" u="none" strike="noStrike" cap="none" normalizeH="0" baseline="0" dirty="0" err="1">
                <a:ln>
                  <a:noFill/>
                </a:ln>
                <a:solidFill>
                  <a:schemeClr val="accent4">
                    <a:lumMod val="50000"/>
                  </a:schemeClr>
                </a:solidFill>
                <a:effectLst/>
                <a:ea typeface="Noto Sans" panose="020B0502040504020204" pitchFamily="34" charset="0"/>
                <a:cs typeface="Noto Sans" panose="020B0502040504020204" pitchFamily="34" charset="0"/>
              </a:rPr>
              <a:t>e.V.</a:t>
            </a:r>
            <a:r>
              <a:rPr kumimoji="0" lang="en-US" altLang="en-US" b="0" i="0" u="none" strike="noStrike" cap="none" normalizeH="0" baseline="0" dirty="0">
                <a:ln>
                  <a:noFill/>
                </a:ln>
                <a:solidFill>
                  <a:schemeClr val="accent4">
                    <a:lumMod val="50000"/>
                  </a:schemeClr>
                </a:solidFill>
                <a:effectLst/>
                <a:ea typeface="Noto Sans" panose="020B0502040504020204" pitchFamily="34" charset="0"/>
                <a:cs typeface="Noto Sans" panose="020B0502040504020204" pitchFamily="34" charset="0"/>
              </a:rPr>
              <a:t> is a b</a:t>
            </a:r>
            <a:r>
              <a:rPr lang="en-GB" dirty="0" err="1">
                <a:effectLst/>
                <a:ea typeface="Calibri" panose="020F0502020204030204" pitchFamily="34" charset="0"/>
                <a:cs typeface="Times New Roman" panose="02020603050405020304" pitchFamily="18" charset="0"/>
              </a:rPr>
              <a:t>usiness</a:t>
            </a:r>
            <a:r>
              <a:rPr lang="en-GB" dirty="0">
                <a:effectLst/>
                <a:ea typeface="Calibri" panose="020F0502020204030204" pitchFamily="34" charset="0"/>
                <a:cs typeface="Times New Roman" panose="02020603050405020304" pitchFamily="18" charset="0"/>
              </a:rPr>
              <a:t> and industrial area - 112,5 ha – 200 enterprises – 5.000 employees, with the enterprises association functioning as a Trusted Partner. The business network has been pursuing the project "Zero Emission </a:t>
            </a:r>
            <a:r>
              <a:rPr lang="en-GB" dirty="0" err="1">
                <a:effectLst/>
                <a:ea typeface="Calibri" panose="020F0502020204030204" pitchFamily="34" charset="0"/>
                <a:cs typeface="Times New Roman" panose="02020603050405020304" pitchFamily="18" charset="0"/>
              </a:rPr>
              <a:t>Motzener</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Straße</a:t>
            </a:r>
            <a:r>
              <a:rPr lang="en-GB" dirty="0">
                <a:effectLst/>
                <a:ea typeface="Calibri" panose="020F0502020204030204" pitchFamily="34" charset="0"/>
                <a:cs typeface="Times New Roman" panose="02020603050405020304" pitchFamily="18" charset="0"/>
              </a:rPr>
              <a:t>" since 2010 and works on the basis of a climate protection concept developed in 2015. With the initiative </a:t>
            </a:r>
            <a:r>
              <a:rPr lang="en-GB" dirty="0" err="1">
                <a:effectLst/>
                <a:ea typeface="Calibri" panose="020F0502020204030204" pitchFamily="34" charset="0"/>
                <a:cs typeface="Times New Roman" panose="02020603050405020304" pitchFamily="18" charset="0"/>
              </a:rPr>
              <a:t>NEMo</a:t>
            </a:r>
            <a:r>
              <a:rPr lang="en-GB" dirty="0">
                <a:effectLst/>
                <a:ea typeface="Calibri" panose="020F0502020204030204" pitchFamily="34" charset="0"/>
                <a:cs typeface="Times New Roman" panose="02020603050405020304" pitchFamily="18" charset="0"/>
              </a:rPr>
              <a:t> (Null Emission </a:t>
            </a:r>
            <a:r>
              <a:rPr lang="en-GB" dirty="0" err="1">
                <a:effectLst/>
                <a:ea typeface="Calibri" panose="020F0502020204030204" pitchFamily="34" charset="0"/>
                <a:cs typeface="Times New Roman" panose="02020603050405020304" pitchFamily="18" charset="0"/>
              </a:rPr>
              <a:t>Motzener</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Straße</a:t>
            </a:r>
            <a:r>
              <a:rPr lang="en-GB" dirty="0">
                <a:effectLst/>
                <a:ea typeface="Calibri" panose="020F0502020204030204" pitchFamily="34" charset="0"/>
                <a:cs typeface="Times New Roman" panose="02020603050405020304" pitchFamily="18" charset="0"/>
              </a:rPr>
              <a:t>) the network is aiming for climate neutrality in 2050,</a:t>
            </a:r>
            <a:r>
              <a:rPr lang="en-US" dirty="0">
                <a:effectLst/>
                <a:ea typeface="Calibri" panose="020F0502020204030204" pitchFamily="34" charset="0"/>
                <a:cs typeface="Times New Roman" panose="02020603050405020304" pitchFamily="18" charset="0"/>
              </a:rPr>
              <a:t> and a reduction of CO2 emissions by 40 percent already by 2030.</a:t>
            </a:r>
            <a:endParaRPr lang="en-GB" dirty="0">
              <a:effectLst/>
              <a:ea typeface="Calibri" panose="020F0502020204030204" pitchFamily="34" charset="0"/>
              <a:cs typeface="Times New Roman" panose="02020603050405020304" pitchFamily="18" charset="0"/>
            </a:endParaRPr>
          </a:p>
          <a:p>
            <a:endParaRPr lang="en-GB" dirty="0">
              <a:effectLst/>
              <a:ea typeface="Calibri" panose="020F0502020204030204" pitchFamily="34" charset="0"/>
              <a:cs typeface="Times New Roman" panose="02020603050405020304" pitchFamily="18" charset="0"/>
            </a:endParaRPr>
          </a:p>
          <a:p>
            <a:r>
              <a:rPr lang="en-GB" dirty="0">
                <a:effectLst/>
                <a:ea typeface="Calibri" panose="020F0502020204030204" pitchFamily="34" charset="0"/>
                <a:cs typeface="Times New Roman" panose="02020603050405020304" pitchFamily="18" charset="0"/>
              </a:rPr>
              <a:t>Main energy related activities of the cluster/ collective: </a:t>
            </a:r>
          </a:p>
          <a:p>
            <a:r>
              <a:rPr lang="en-US" dirty="0">
                <a:effectLst/>
                <a:ea typeface="Calibri" panose="020F0502020204030204" pitchFamily="34" charset="0"/>
                <a:cs typeface="Times New Roman" panose="02020603050405020304" pitchFamily="18" charset="0"/>
              </a:rPr>
              <a:t>Inter-company measures are joint planning, such as the supply of regenerative electricity or the use and storage of waste heat. Other measures include the reduction of traffic and the promotion of climate-friendly mobility, the recycling and exchange of residual materials, and the improvement of the microclimate through greening and rainwater infiltration. </a:t>
            </a:r>
            <a:endParaRPr lang="en-GB" dirty="0">
              <a:effectLst/>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en-US" dirty="0">
                <a:effectLst/>
                <a:ea typeface="Calibri" panose="020F0502020204030204" pitchFamily="34" charset="0"/>
                <a:cs typeface="Times New Roman" panose="02020603050405020304" pitchFamily="18" charset="0"/>
              </a:rPr>
              <a:t>Cooperation with an energy service supplier</a:t>
            </a:r>
            <a:endParaRPr lang="en-GB" dirty="0">
              <a:effectLst/>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Organizing Energy Efficiency Weeks </a:t>
            </a:r>
          </a:p>
          <a:p>
            <a:pPr marL="171450" lvl="0" indent="-171450">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20 charging stations have already been installed or are planned in the industrial area. 10 e-vehicles have been purchased so far, and the purchase of more e-vehicles is planned.</a:t>
            </a:r>
          </a:p>
          <a:p>
            <a:pPr marL="171450" lvl="0" indent="-171450">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Over 10,000 square metres of photovoltaic surfaces have been installed by the companies.</a:t>
            </a:r>
          </a:p>
          <a:p>
            <a:pPr marL="171450" lvl="0" indent="-171450">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Analysis on resource efficiency potentials in industrial estates with </a:t>
            </a:r>
            <a:r>
              <a:rPr lang="en-GB" dirty="0" err="1">
                <a:effectLst/>
                <a:ea typeface="Calibri" panose="020F0502020204030204" pitchFamily="34" charset="0"/>
                <a:cs typeface="Times New Roman" panose="02020603050405020304" pitchFamily="18" charset="0"/>
              </a:rPr>
              <a:t>Motzener</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Straße</a:t>
            </a:r>
            <a:r>
              <a:rPr lang="en-GB" dirty="0">
                <a:effectLst/>
                <a:ea typeface="Calibri" panose="020F0502020204030204" pitchFamily="34" charset="0"/>
                <a:cs typeface="Times New Roman" panose="02020603050405020304" pitchFamily="18" charset="0"/>
              </a:rPr>
              <a:t> as a case study.</a:t>
            </a:r>
          </a:p>
          <a:p>
            <a:pPr marL="171450" lvl="0" indent="-171450">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Nemo </a:t>
            </a:r>
            <a:r>
              <a:rPr lang="en-GB" dirty="0" err="1">
                <a:effectLst/>
                <a:ea typeface="Calibri" panose="020F0502020204030204" pitchFamily="34" charset="0"/>
                <a:cs typeface="Times New Roman" panose="02020603050405020304" pitchFamily="18" charset="0"/>
              </a:rPr>
              <a:t>Aktiv</a:t>
            </a:r>
            <a:r>
              <a:rPr lang="en-GB" dirty="0">
                <a:effectLst/>
                <a:ea typeface="Calibri" panose="020F0502020204030204" pitchFamily="34" charset="0"/>
                <a:cs typeface="Times New Roman" panose="02020603050405020304" pitchFamily="18" charset="0"/>
              </a:rPr>
              <a:t>: development of an App to encourage employees to be more conscious of waste and energy in their daily lives.</a:t>
            </a:r>
          </a:p>
          <a:p>
            <a:pPr marL="0" lvl="0" indent="0">
              <a:buFont typeface="Symbol" panose="05050102010706020507" pitchFamily="18" charset="2"/>
              <a:buNone/>
            </a:pPr>
            <a:endParaRPr lang="en-GB" dirty="0">
              <a:effectLst/>
              <a:ea typeface="Calibri" panose="020F0502020204030204" pitchFamily="34" charset="0"/>
              <a:cs typeface="Times New Roman" panose="02020603050405020304" pitchFamily="18" charset="0"/>
            </a:endParaRPr>
          </a:p>
          <a:p>
            <a:r>
              <a:rPr lang="en-US" dirty="0">
                <a:effectLst/>
                <a:ea typeface="Calibri" panose="020F0502020204030204" pitchFamily="34" charset="0"/>
                <a:cs typeface="Times New Roman" panose="02020603050405020304" pitchFamily="18" charset="0"/>
              </a:rPr>
              <a:t>Some best practices:</a:t>
            </a:r>
            <a:endParaRPr lang="en-GB" dirty="0">
              <a:effectLst/>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dirty="0">
                <a:effectLst/>
                <a:ea typeface="Calibri" panose="020F0502020204030204" pitchFamily="34" charset="0"/>
                <a:cs typeface="Times New Roman" panose="02020603050405020304" pitchFamily="18" charset="0"/>
              </a:rPr>
              <a:t>OEHME Technische </a:t>
            </a:r>
            <a:r>
              <a:rPr lang="en-GB" dirty="0" err="1">
                <a:effectLst/>
                <a:ea typeface="Calibri" panose="020F0502020204030204" pitchFamily="34" charset="0"/>
                <a:cs typeface="Times New Roman" panose="02020603050405020304" pitchFamily="18" charset="0"/>
              </a:rPr>
              <a:t>Kunststoffteile</a:t>
            </a:r>
            <a:r>
              <a:rPr lang="en-GB" dirty="0">
                <a:effectLst/>
                <a:ea typeface="Calibri" panose="020F0502020204030204" pitchFamily="34" charset="0"/>
                <a:cs typeface="Times New Roman" panose="02020603050405020304" pitchFamily="18" charset="0"/>
              </a:rPr>
              <a:t> GmbH - New production and office building, </a:t>
            </a:r>
            <a:r>
              <a:rPr lang="en-GB" dirty="0" err="1">
                <a:effectLst/>
                <a:ea typeface="Calibri" panose="020F0502020204030204" pitchFamily="34" charset="0"/>
                <a:cs typeface="Times New Roman" panose="02020603050405020304" pitchFamily="18" charset="0"/>
              </a:rPr>
              <a:t>Sperenberger</a:t>
            </a:r>
            <a:r>
              <a:rPr lang="en-GB" dirty="0">
                <a:effectLst/>
                <a:ea typeface="Calibri" panose="020F0502020204030204" pitchFamily="34" charset="0"/>
                <a:cs typeface="Times New Roman" panose="02020603050405020304" pitchFamily="18" charset="0"/>
              </a:rPr>
              <a:t> Strasse 10a, 12277 Berlin: New building in wood hybrid construction with heat recovery and LED lighting with 4,800m².</a:t>
            </a:r>
          </a:p>
          <a:p>
            <a:pPr marL="342900" lvl="0" indent="-342900">
              <a:buFont typeface="Symbol" panose="05050102010706020507" pitchFamily="18" charset="2"/>
              <a:buChar char=""/>
            </a:pPr>
            <a:r>
              <a:rPr lang="en-GB" dirty="0" err="1">
                <a:effectLst/>
                <a:ea typeface="Calibri" panose="020F0502020204030204" pitchFamily="34" charset="0"/>
                <a:cs typeface="Times New Roman" panose="02020603050405020304" pitchFamily="18" charset="0"/>
              </a:rPr>
              <a:t>Märkische</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Kiste</a:t>
            </a:r>
            <a:r>
              <a:rPr lang="en-GB" dirty="0">
                <a:effectLst/>
                <a:ea typeface="Calibri" panose="020F0502020204030204" pitchFamily="34" charset="0"/>
                <a:cs typeface="Times New Roman" panose="02020603050405020304" pitchFamily="18" charset="0"/>
              </a:rPr>
              <a:t> GmbH will save 88% CO</a:t>
            </a:r>
            <a:r>
              <a:rPr lang="en-GB" baseline="-25000" dirty="0">
                <a:effectLst/>
                <a:ea typeface="Calibri" panose="020F0502020204030204" pitchFamily="34" charset="0"/>
                <a:cs typeface="Times New Roman" panose="02020603050405020304" pitchFamily="18" charset="0"/>
              </a:rPr>
              <a:t>2</a:t>
            </a:r>
            <a:r>
              <a:rPr lang="en-GB" dirty="0">
                <a:effectLst/>
                <a:ea typeface="Calibri" panose="020F0502020204030204" pitchFamily="34" charset="0"/>
                <a:cs typeface="Times New Roman" panose="02020603050405020304" pitchFamily="18" charset="0"/>
              </a:rPr>
              <a:t> in the future through current investments. In detail, the lighting was optimised through the use of LEDs, the company's own power supply was reduced through photovoltaics and the heat supply was improved through a new pellet boiler.</a:t>
            </a:r>
          </a:p>
          <a:p>
            <a:pPr marL="342900" lvl="0" indent="-342900">
              <a:buFont typeface="Symbol" panose="05050102010706020507" pitchFamily="18" charset="2"/>
              <a:buChar char=""/>
            </a:pPr>
            <a:r>
              <a:rPr lang="en-GB" dirty="0">
                <a:effectLst/>
                <a:ea typeface="Calibri" panose="020F0502020204030204" pitchFamily="34" charset="0"/>
                <a:cs typeface="Times New Roman" panose="02020603050405020304" pitchFamily="18" charset="0"/>
              </a:rPr>
              <a:t>INDIA-DREUSICKE Berlin - manufacturing and office building </a:t>
            </a:r>
            <a:r>
              <a:rPr lang="en-GB" dirty="0" err="1">
                <a:effectLst/>
                <a:ea typeface="Calibri" panose="020F0502020204030204" pitchFamily="34" charset="0"/>
                <a:cs typeface="Times New Roman" panose="02020603050405020304" pitchFamily="18" charset="0"/>
              </a:rPr>
              <a:t>Nunsdorfer</a:t>
            </a:r>
            <a:r>
              <a:rPr lang="en-GB" dirty="0">
                <a:effectLst/>
                <a:ea typeface="Calibri" panose="020F0502020204030204" pitchFamily="34" charset="0"/>
                <a:cs typeface="Times New Roman" panose="02020603050405020304" pitchFamily="18" charset="0"/>
              </a:rPr>
              <a:t> Ring 17, 12277 Berlin, new construction of a zero-energy factory: building heating of a 7,800m² building exclusively with heat recovery, rainwater retention, automatic lighting control, LED outdoor lighting</a:t>
            </a:r>
          </a:p>
          <a:p>
            <a:pPr marL="342900" lvl="0" indent="-342900">
              <a:buFont typeface="Symbol" panose="05050102010706020507" pitchFamily="18" charset="2"/>
              <a:buChar char=""/>
            </a:pPr>
            <a:r>
              <a:rPr lang="en-GB" dirty="0" err="1">
                <a:effectLst/>
                <a:ea typeface="Calibri" panose="020F0502020204030204" pitchFamily="34" charset="0"/>
                <a:cs typeface="Times New Roman" panose="02020603050405020304" pitchFamily="18" charset="0"/>
              </a:rPr>
              <a:t>Klosterfrau</a:t>
            </a:r>
            <a:r>
              <a:rPr lang="en-GB" dirty="0">
                <a:effectLst/>
                <a:ea typeface="Calibri" panose="020F0502020204030204" pitchFamily="34" charset="0"/>
                <a:cs typeface="Times New Roman" panose="02020603050405020304" pitchFamily="18" charset="0"/>
              </a:rPr>
              <a:t> Berlin GmbH - production and office building, </a:t>
            </a:r>
            <a:r>
              <a:rPr lang="en-GB" dirty="0" err="1">
                <a:effectLst/>
                <a:ea typeface="Calibri" panose="020F0502020204030204" pitchFamily="34" charset="0"/>
                <a:cs typeface="Times New Roman" panose="02020603050405020304" pitchFamily="18" charset="0"/>
              </a:rPr>
              <a:t>Motzener</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Straße</a:t>
            </a:r>
            <a:r>
              <a:rPr lang="en-GB" dirty="0">
                <a:effectLst/>
                <a:ea typeface="Calibri" panose="020F0502020204030204" pitchFamily="34" charset="0"/>
                <a:cs typeface="Times New Roman" panose="02020603050405020304" pitchFamily="18" charset="0"/>
              </a:rPr>
              <a:t> 41,12277 Berlin: facade insulation of a building from the early 1970s.</a:t>
            </a:r>
          </a:p>
          <a:p>
            <a:endParaRPr lang="en-US" dirty="0">
              <a:effectLst/>
              <a:ea typeface="Calibri" panose="020F0502020204030204" pitchFamily="34" charset="0"/>
              <a:cs typeface="Times New Roman" panose="02020603050405020304" pitchFamily="18" charset="0"/>
            </a:endParaRPr>
          </a:p>
        </p:txBody>
      </p:sp>
      <p:sp>
        <p:nvSpPr>
          <p:cNvPr id="4" name="Platshållare för bildnummer 3"/>
          <p:cNvSpPr>
            <a:spLocks noGrp="1"/>
          </p:cNvSpPr>
          <p:nvPr>
            <p:ph type="sldNum" sz="quarter" idx="5"/>
          </p:nvPr>
        </p:nvSpPr>
        <p:spPr/>
        <p:txBody>
          <a:bodyPr/>
          <a:lstStyle/>
          <a:p>
            <a:fld id="{FC42A464-CEEB-46BE-BA78-99FAC69E9C00}" type="slidenum">
              <a:rPr lang="de-DE" smtClean="0"/>
              <a:t>47</a:t>
            </a:fld>
            <a:endParaRPr lang="de-DE"/>
          </a:p>
        </p:txBody>
      </p:sp>
    </p:spTree>
    <p:extLst>
      <p:ext uri="{BB962C8B-B14F-4D97-AF65-F5344CB8AC3E}">
        <p14:creationId xmlns:p14="http://schemas.microsoft.com/office/powerpoint/2010/main" val="40792839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This training is the Level I unit in the training module </a:t>
            </a:r>
            <a:r>
              <a:rPr lang="en-GB" b="1" noProof="0" dirty="0"/>
              <a:t>Saving Energy Together: Establishing Energy Collectives</a:t>
            </a:r>
            <a:r>
              <a:rPr lang="en-GB" noProof="0" dirty="0"/>
              <a:t>, which is one module in the GEAR@SME training program. This unit provides an introduction to the entire module.</a:t>
            </a:r>
          </a:p>
          <a:p>
            <a:endParaRPr lang="en-GB" noProof="0" dirty="0"/>
          </a:p>
          <a:p>
            <a:r>
              <a:rPr lang="en-GB" noProof="0" dirty="0"/>
              <a:t>The entire module focus on how to use a collective approach for supporting SMEs in increasing energy efficiency and sustainable energy use. </a:t>
            </a:r>
            <a:r>
              <a:rPr lang="en-GB" b="1" noProof="0" dirty="0"/>
              <a:t>This unit </a:t>
            </a:r>
            <a:r>
              <a:rPr lang="en-GB" noProof="0" dirty="0"/>
              <a:t>(Level I - green) will give you an </a:t>
            </a:r>
            <a:r>
              <a:rPr lang="en-GB" b="1" noProof="0" dirty="0"/>
              <a:t>overview</a:t>
            </a:r>
            <a:r>
              <a:rPr lang="en-GB" noProof="0" dirty="0"/>
              <a:t> of what we mean by this, let you discuss why this is relevant and important, and introduce – on a general level – the main stakeholders that can be involved in such initiatives.</a:t>
            </a:r>
          </a:p>
          <a:p>
            <a:endParaRPr lang="sv-SE" dirty="0"/>
          </a:p>
          <a:p>
            <a:pPr marL="0" algn="l" defTabSz="914400" rtl="0" eaLnBrk="1" latinLnBrk="0" hangingPunct="1"/>
            <a:r>
              <a:rPr lang="en-US" sz="1200" kern="1200" dirty="0">
                <a:solidFill>
                  <a:schemeClr val="tx1"/>
                </a:solidFill>
                <a:latin typeface="+mn-lt"/>
                <a:ea typeface="+mn-ea"/>
                <a:cs typeface="+mn-cs"/>
              </a:rPr>
              <a:t>The other units include more concrete guidelines, including steps and their applicability in real cases for how to activate and organize SMEs for a collective approach, together with relevant tools and best practices from successful European examples.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t>The unit EC2a “Getting started: Defining scope and organizing stakeholders” focuses on how to get started with actually setting up a collective.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t>The unit EC2b “Defining activities in a collective approach” provides guidance on how to plan, design and carry out activities, in order to continuously motivate the SMEs to participate.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t>The unit EC2c “Organizing a collective and providing continuity” provide guidance how to organize a collective approach long-term, to provide continuity.</a:t>
            </a:r>
            <a:endParaRPr lang="en-US" sz="1200" kern="1200" dirty="0">
              <a:solidFill>
                <a:schemeClr val="tx1"/>
              </a:solidFill>
              <a:latin typeface="+mn-lt"/>
              <a:ea typeface="+mn-ea"/>
              <a:cs typeface="+mn-cs"/>
            </a:endParaRPr>
          </a:p>
          <a:p>
            <a:pPr marL="0" algn="l" defTabSz="914400" rtl="0" eaLnBrk="1" latinLnBrk="0" hangingPunct="1"/>
            <a:endParaRPr lang="en-US" sz="1200" kern="1200" dirty="0">
              <a:solidFill>
                <a:schemeClr val="tx1"/>
              </a:solidFill>
              <a:latin typeface="+mn-lt"/>
              <a:ea typeface="+mn-ea"/>
              <a:cs typeface="+mn-cs"/>
            </a:endParaRPr>
          </a:p>
          <a:p>
            <a:pPr marL="0" algn="l" defTabSz="914400" rtl="0" eaLnBrk="1" latinLnBrk="0" hangingPunct="1"/>
            <a:r>
              <a:rPr lang="en-US" sz="1200" kern="1200" dirty="0">
                <a:solidFill>
                  <a:schemeClr val="tx1"/>
                </a:solidFill>
                <a:latin typeface="+mn-lt"/>
                <a:ea typeface="+mn-ea"/>
                <a:cs typeface="+mn-cs"/>
              </a:rPr>
              <a:t>Other training modules in the GEAR@SME training program are:</a:t>
            </a:r>
          </a:p>
          <a:p>
            <a:pPr marL="171450" indent="-171450" algn="l" defTabSz="914400" rtl="0" eaLnBrk="1" latinLnBrk="0" hangingPunct="1">
              <a:buFontTx/>
              <a:buChar char="-"/>
            </a:pPr>
            <a:r>
              <a:rPr lang="en-US" sz="1200" kern="1200" dirty="0">
                <a:solidFill>
                  <a:schemeClr val="tx1"/>
                </a:solidFill>
                <a:latin typeface="+mn-lt"/>
                <a:ea typeface="+mn-ea"/>
                <a:cs typeface="+mn-cs"/>
              </a:rPr>
              <a:t>Multiple Benefits</a:t>
            </a:r>
          </a:p>
          <a:p>
            <a:pPr marL="171450" indent="-171450" algn="l" defTabSz="914400" rtl="0" eaLnBrk="1" latinLnBrk="0" hangingPunct="1">
              <a:buFontTx/>
              <a:buChar char="-"/>
            </a:pPr>
            <a:r>
              <a:rPr lang="en-US" sz="1200" kern="1200" dirty="0">
                <a:solidFill>
                  <a:schemeClr val="tx1"/>
                </a:solidFill>
                <a:latin typeface="+mn-lt"/>
                <a:ea typeface="+mn-ea"/>
                <a:cs typeface="+mn-cs"/>
              </a:rPr>
              <a:t>Developing collective energy projects</a:t>
            </a:r>
            <a:endParaRPr lang="en-GB" sz="1200" kern="1200" dirty="0">
              <a:solidFill>
                <a:schemeClr val="tx1"/>
              </a:solidFill>
              <a:latin typeface="+mn-lt"/>
              <a:ea typeface="+mn-ea"/>
              <a:cs typeface="+mn-cs"/>
            </a:endParaRPr>
          </a:p>
        </p:txBody>
      </p:sp>
      <p:sp>
        <p:nvSpPr>
          <p:cNvPr id="4" name="Platshållare för bildnummer 3"/>
          <p:cNvSpPr>
            <a:spLocks noGrp="1"/>
          </p:cNvSpPr>
          <p:nvPr>
            <p:ph type="sldNum" sz="quarter" idx="5"/>
          </p:nvPr>
        </p:nvSpPr>
        <p:spPr/>
        <p:txBody>
          <a:bodyPr/>
          <a:lstStyle/>
          <a:p>
            <a:fld id="{FC42A464-CEEB-46BE-BA78-99FAC69E9C00}" type="slidenum">
              <a:rPr lang="de-DE" smtClean="0"/>
              <a:t>5</a:t>
            </a:fld>
            <a:endParaRPr lang="de-DE"/>
          </a:p>
        </p:txBody>
      </p:sp>
    </p:spTree>
    <p:extLst>
      <p:ext uri="{BB962C8B-B14F-4D97-AF65-F5344CB8AC3E}">
        <p14:creationId xmlns:p14="http://schemas.microsoft.com/office/powerpoint/2010/main" val="10529734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i="0">
                <a:effectLst/>
                <a:ea typeface="Calibri" panose="020F0502020204030204" pitchFamily="34" charset="0"/>
                <a:cs typeface="Arial" panose="020B0604020202020204" pitchFamily="34" charset="0"/>
              </a:rPr>
              <a:t>Saving energy together means that SMEs in a cluster, that face several barriers related to energy and sustainability (technical, financial, legislative), can be supported to go beyond them by addressing the challenges together. Support need to be provided via someone they trust – a Trusted Partner. </a:t>
            </a:r>
            <a:br>
              <a:rPr lang="en-US" i="0">
                <a:effectLst/>
                <a:ea typeface="Calibri" panose="020F0502020204030204" pitchFamily="34" charset="0"/>
                <a:cs typeface="Arial" panose="020B0604020202020204" pitchFamily="34" charset="0"/>
              </a:rPr>
            </a:br>
            <a:r>
              <a:rPr lang="en-US" i="0">
                <a:effectLst/>
                <a:ea typeface="Calibri" panose="020F0502020204030204" pitchFamily="34" charset="0"/>
                <a:cs typeface="Arial" panose="020B0604020202020204" pitchFamily="34" charset="0"/>
              </a:rPr>
              <a:t>By taking this training, you will learn about how you can develop in your role </a:t>
            </a:r>
            <a:r>
              <a:rPr lang="en-GB"/>
              <a:t>as a Trusted Partner.</a:t>
            </a:r>
          </a:p>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a:t>This unit (Level I - green) will give you an </a:t>
            </a:r>
            <a:r>
              <a:rPr lang="en-GB" b="1" noProof="0"/>
              <a:t>overview</a:t>
            </a:r>
            <a:r>
              <a:rPr lang="en-GB" noProof="0"/>
              <a:t> of what we mean by this, discuss why this is relevant, and introduce – on a general level – how it can be done as well as the main stakeholders that can be involved in such initiatives.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a:p>
          <a:p>
            <a:pPr marL="0" indent="0">
              <a:lnSpc>
                <a:spcPct val="120000"/>
              </a:lnSpc>
              <a:buFontTx/>
              <a:buNone/>
            </a:pPr>
            <a:r>
              <a:rPr lang="en-GB"/>
              <a:t>You are here because you have/can have a supportive role for a group of SMEs as a Trusted Partner (yourself or together with others) that “lead” the SMEs towards sustainability. By taking this training, you </a:t>
            </a:r>
            <a:r>
              <a:rPr lang="en-GB" noProof="0"/>
              <a:t>will be inspired and learn more about how you can use and develop this role in a way relevant to your own situation.</a:t>
            </a:r>
            <a:br>
              <a:rPr lang="en-GB" noProof="0"/>
            </a:br>
            <a:br>
              <a:rPr lang="en-GB" noProof="0"/>
            </a:br>
            <a:r>
              <a:rPr lang="en-GB" noProof="0"/>
              <a:t>You will get a clearer view of what you are already doing and which aspects you might need to develop further.</a:t>
            </a:r>
          </a:p>
          <a:p>
            <a:pPr marL="171450" indent="-171450">
              <a:buFontTx/>
              <a:buChar cha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The more detailed training units of this module – the “packages” covered by this umbrella – will go further into the “HOW”.</a:t>
            </a:r>
          </a:p>
        </p:txBody>
      </p:sp>
      <p:sp>
        <p:nvSpPr>
          <p:cNvPr id="4" name="Platshållare för bildnummer 3"/>
          <p:cNvSpPr>
            <a:spLocks noGrp="1"/>
          </p:cNvSpPr>
          <p:nvPr>
            <p:ph type="sldNum" sz="quarter" idx="5"/>
          </p:nvPr>
        </p:nvSpPr>
        <p:spPr/>
        <p:txBody>
          <a:bodyPr/>
          <a:lstStyle/>
          <a:p>
            <a:fld id="{FC42A464-CEEB-46BE-BA78-99FAC69E9C00}" type="slidenum">
              <a:rPr lang="de-DE" smtClean="0"/>
              <a:t>6</a:t>
            </a:fld>
            <a:endParaRPr lang="de-DE"/>
          </a:p>
        </p:txBody>
      </p:sp>
    </p:spTree>
    <p:extLst>
      <p:ext uri="{BB962C8B-B14F-4D97-AF65-F5344CB8AC3E}">
        <p14:creationId xmlns:p14="http://schemas.microsoft.com/office/powerpoint/2010/main" val="1020001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i="1" u="sng" dirty="0"/>
              <a:t>Instructions to trainer</a:t>
            </a:r>
            <a:r>
              <a:rPr lang="en-GB" i="1" u="none" dirty="0"/>
              <a:t>: </a:t>
            </a:r>
            <a:r>
              <a:rPr lang="en-GB" i="1" dirty="0"/>
              <a:t>Use this slide (or a similar one) to introduce yourself/selves to the group, AND to let the participants introduce themselves to each other in a “round-the-table”. </a:t>
            </a:r>
          </a:p>
          <a:p>
            <a:r>
              <a:rPr lang="en-GB" i="1" dirty="0"/>
              <a:t>Start with presenting yourself/selves: Who are you? What is your role and experience from working with energy efficiency in SMEs? With networking and collective approaches?</a:t>
            </a:r>
          </a:p>
          <a:p>
            <a:r>
              <a:rPr lang="en-GB" i="1" dirty="0"/>
              <a:t>Summarize after you have gone round the table.</a:t>
            </a:r>
          </a:p>
          <a:p>
            <a:endParaRPr lang="en-GB" dirty="0"/>
          </a:p>
          <a:p>
            <a:r>
              <a:rPr lang="en-GB" dirty="0"/>
              <a:t>In this training session you will learn as much from each other as from the trainer. So, we will start with introducing ourselves. Please, answer the following three questions (2 minutes/person):</a:t>
            </a:r>
          </a:p>
          <a:p>
            <a:pPr marL="228600" indent="-228600">
              <a:buFont typeface="+mj-lt"/>
              <a:buAutoNum type="arabicPeriod"/>
            </a:pPr>
            <a:r>
              <a:rPr lang="en-GB" dirty="0"/>
              <a:t>Who are you? (Name, organisation)</a:t>
            </a:r>
          </a:p>
          <a:p>
            <a:pPr marL="228600" indent="-228600">
              <a:buFont typeface="+mj-lt"/>
              <a:buAutoNum type="arabicPeriod"/>
            </a:pPr>
            <a:r>
              <a:rPr lang="en-GB" dirty="0"/>
              <a:t>What is your experience from supporting/interacting with SMEs? (Energy related or not!)</a:t>
            </a:r>
          </a:p>
          <a:p>
            <a:pPr marL="228600" indent="-228600">
              <a:buFont typeface="+mj-lt"/>
              <a:buAutoNum type="arabicPeriod"/>
            </a:pPr>
            <a:r>
              <a:rPr lang="en-GB" dirty="0"/>
              <a:t>What do you expect from this training?</a:t>
            </a:r>
          </a:p>
          <a:p>
            <a:pPr marL="0" indent="0">
              <a:buFontTx/>
              <a:buNone/>
            </a:pPr>
            <a:endParaRPr lang="en-GB" dirty="0"/>
          </a:p>
          <a:p>
            <a:pPr marL="0" indent="0">
              <a:buFontTx/>
              <a:buNone/>
            </a:pPr>
            <a:r>
              <a:rPr lang="en-GB" dirty="0"/>
              <a:t>Summary: This means that everyone/most of you thus have a role – or intend to develop a role – as a Trusted Partner for a local cluster of SMEs. This can be at different levels of responsibility; as an individual or as part of an organization; in a role as energy expert, business advisor or for practical coordination of services; etc.</a:t>
            </a:r>
          </a:p>
        </p:txBody>
      </p:sp>
      <p:sp>
        <p:nvSpPr>
          <p:cNvPr id="4" name="Platshållare för bildnummer 3"/>
          <p:cNvSpPr>
            <a:spLocks noGrp="1"/>
          </p:cNvSpPr>
          <p:nvPr>
            <p:ph type="sldNum" sz="quarter" idx="5"/>
          </p:nvPr>
        </p:nvSpPr>
        <p:spPr/>
        <p:txBody>
          <a:bodyPr/>
          <a:lstStyle/>
          <a:p>
            <a:fld id="{FC42A464-CEEB-46BE-BA78-99FAC69E9C00}" type="slidenum">
              <a:rPr lang="de-DE" smtClean="0"/>
              <a:t>7</a:t>
            </a:fld>
            <a:endParaRPr lang="de-DE"/>
          </a:p>
        </p:txBody>
      </p:sp>
    </p:spTree>
    <p:extLst>
      <p:ext uri="{BB962C8B-B14F-4D97-AF65-F5344CB8AC3E}">
        <p14:creationId xmlns:p14="http://schemas.microsoft.com/office/powerpoint/2010/main" val="4059432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en-GB" dirty="0"/>
              <a:t>SMEs face many barriers to increasing energy efficiency – it is not their core business and not prioritized due to lack of knowledge, time and other resources.  “Saving energy together” is a possibility to help overcome these barriers together in a cluster or group of SMEs, with support from “a Trusted Partner”. </a:t>
            </a:r>
          </a:p>
          <a:p>
            <a:pPr marL="0" marR="0" lvl="0" indent="0" algn="l" defTabSz="914400" rtl="0" eaLnBrk="1" fontAlgn="auto" latinLnBrk="0" hangingPunct="1">
              <a:buClrTx/>
              <a:buSzTx/>
              <a:buFontTx/>
              <a:buNone/>
              <a:tabLst/>
              <a:defRPr/>
            </a:pPr>
            <a:endParaRPr lang="en-GB" dirty="0"/>
          </a:p>
          <a:p>
            <a:pPr marL="0" marR="0" lvl="0" indent="0" algn="l" defTabSz="914400" rtl="0" eaLnBrk="1" fontAlgn="auto" latinLnBrk="0" hangingPunct="1">
              <a:buClrTx/>
              <a:buSzTx/>
              <a:buFontTx/>
              <a:buNone/>
              <a:tabLst/>
              <a:defRPr/>
            </a:pPr>
            <a:r>
              <a:rPr lang="en-US" dirty="0">
                <a:effectLst/>
                <a:ea typeface="Calibri" panose="020F0502020204030204" pitchFamily="34" charset="0"/>
                <a:cs typeface="Times New Roman" panose="02020603050405020304" pitchFamily="18" charset="0"/>
              </a:rPr>
              <a:t>Before going further into WHY, we will briefly introduce a few concepts.</a:t>
            </a:r>
          </a:p>
          <a:p>
            <a:endParaRPr lang="en-US" dirty="0">
              <a:effectLst/>
              <a:ea typeface="Calibri" panose="020F0502020204030204" pitchFamily="34" charset="0"/>
              <a:cs typeface="Times New Roman" panose="02020603050405020304" pitchFamily="18" charset="0"/>
            </a:endParaRPr>
          </a:p>
          <a:p>
            <a:r>
              <a:rPr lang="en-US" dirty="0">
                <a:effectLst/>
                <a:ea typeface="Calibri" panose="020F0502020204030204" pitchFamily="34" charset="0"/>
                <a:cs typeface="Times New Roman" panose="02020603050405020304" pitchFamily="18" charset="0"/>
              </a:rPr>
              <a:t>So, what do we mean by “saving energy together”? We mean that</a:t>
            </a:r>
          </a:p>
          <a:p>
            <a:pPr marL="171450" indent="-171450">
              <a:buFont typeface="Arial" panose="020B0604020202020204" pitchFamily="34" charset="0"/>
              <a:buChar char="•"/>
            </a:pPr>
            <a:r>
              <a:rPr lang="en-GB" b="1" dirty="0"/>
              <a:t>SMEs in a local cluster </a:t>
            </a:r>
            <a:r>
              <a:rPr lang="en-GB" dirty="0"/>
              <a:t>are addressed with </a:t>
            </a:r>
            <a:r>
              <a:rPr lang="en-GB" b="0" dirty="0"/>
              <a:t>coordinated efforts in a </a:t>
            </a:r>
          </a:p>
          <a:p>
            <a:pPr marL="171450" indent="-171450">
              <a:buFont typeface="Arial" panose="020B0604020202020204" pitchFamily="34" charset="0"/>
              <a:buChar char="•"/>
            </a:pPr>
            <a:r>
              <a:rPr lang="en-GB" b="1" dirty="0"/>
              <a:t>collective approach </a:t>
            </a:r>
            <a:r>
              <a:rPr lang="en-GB" dirty="0"/>
              <a:t>to</a:t>
            </a:r>
          </a:p>
          <a:p>
            <a:pPr marL="171450" indent="-171450">
              <a:buFont typeface="Arial" panose="020B0604020202020204" pitchFamily="34" charset="0"/>
              <a:buChar char="•"/>
            </a:pPr>
            <a:r>
              <a:rPr lang="en-GB" b="1" dirty="0"/>
              <a:t>improve their energy use </a:t>
            </a:r>
            <a:r>
              <a:rPr lang="en-GB" dirty="0"/>
              <a:t>through support from</a:t>
            </a:r>
          </a:p>
          <a:p>
            <a:pPr marL="171450" indent="-171450">
              <a:buFont typeface="Arial" panose="020B0604020202020204" pitchFamily="34" charset="0"/>
              <a:buChar char="•"/>
            </a:pPr>
            <a:r>
              <a:rPr lang="en-GB" b="1" dirty="0"/>
              <a:t>someone they trust – a Trusted Partner </a:t>
            </a:r>
            <a:r>
              <a:rPr lang="en-GB" dirty="0"/>
              <a:t>– YOU</a:t>
            </a:r>
          </a:p>
          <a:p>
            <a:pPr marL="571500" indent="-571500">
              <a:buFontTx/>
              <a:buChar char="-"/>
            </a:pPr>
            <a:endParaRPr lang="en-GB" dirty="0"/>
          </a:p>
          <a:p>
            <a:pPr marL="0" indent="0">
              <a:buFontTx/>
              <a:buNone/>
            </a:pPr>
            <a:r>
              <a:rPr lang="en-GB" dirty="0"/>
              <a:t>Note also that</a:t>
            </a:r>
          </a:p>
          <a:p>
            <a:pPr marL="171450" indent="-171450" algn="l" defTabSz="914400" rtl="0" eaLnBrk="1" latinLnBrk="0" hangingPunct="1">
              <a:buFont typeface="Arial" panose="020B0604020202020204" pitchFamily="34" charset="0"/>
              <a:buChar char="•"/>
            </a:pPr>
            <a:r>
              <a:rPr lang="en-GB" b="0" kern="1200" dirty="0">
                <a:solidFill>
                  <a:schemeClr val="tx1"/>
                </a:solidFill>
                <a:ea typeface="+mn-ea"/>
                <a:cs typeface="+mn-cs"/>
              </a:rPr>
              <a:t>We say “improve energy use” – because it may be energy efficiency, renewable energy, sustainability … - from now on we will still use “save energy”.</a:t>
            </a:r>
          </a:p>
          <a:p>
            <a:pPr marL="171450" indent="-171450" algn="l" defTabSz="914400" rtl="0" eaLnBrk="1" latinLnBrk="0" hangingPunct="1">
              <a:buFont typeface="Arial" panose="020B0604020202020204" pitchFamily="34" charset="0"/>
              <a:buChar char="•"/>
            </a:pPr>
            <a:r>
              <a:rPr lang="en-GB" b="0" kern="1200" dirty="0">
                <a:solidFill>
                  <a:schemeClr val="tx1"/>
                </a:solidFill>
                <a:ea typeface="+mn-ea"/>
                <a:cs typeface="+mn-cs"/>
              </a:rPr>
              <a:t>Collective approach meaning essentially that we are addressing the SMEs as a group, driven by a common ambition. We can also call this group a “local SME energy collective”.</a:t>
            </a:r>
          </a:p>
          <a:p>
            <a:endParaRPr lang="en-GB" i="1" dirty="0"/>
          </a:p>
          <a:p>
            <a:pPr marL="0" marR="0" lvl="0" indent="0" algn="l" defTabSz="914400" rtl="0" eaLnBrk="1" fontAlgn="auto" latinLnBrk="0" hangingPunct="1">
              <a:buClrTx/>
              <a:buSzTx/>
              <a:buFont typeface="Arial" panose="020B0604020202020204" pitchFamily="34" charset="0"/>
              <a:buNone/>
              <a:tabLst/>
              <a:defRPr/>
            </a:pPr>
            <a:r>
              <a:rPr lang="sv-SE" i="0" u="sng" dirty="0">
                <a:effectLst/>
                <a:ea typeface="Calibri" panose="020F0502020204030204" pitchFamily="34" charset="0"/>
                <a:cs typeface="Arial" panose="020B0604020202020204" pitchFamily="34" charset="0"/>
              </a:rPr>
              <a:t>Further background information</a:t>
            </a:r>
            <a:endParaRPr lang="en-US" i="0" u="sng" dirty="0">
              <a:effectLst/>
              <a:ea typeface="Calibri" panose="020F0502020204030204" pitchFamily="34" charset="0"/>
              <a:cs typeface="Arial" panose="020B0604020202020204" pitchFamily="34" charset="0"/>
            </a:endParaRPr>
          </a:p>
          <a:p>
            <a:pPr marL="0" indent="0">
              <a:buFont typeface="Arial" panose="020B0604020202020204" pitchFamily="34" charset="0"/>
              <a:buNone/>
            </a:pPr>
            <a:endParaRPr lang="en-US" dirty="0">
              <a:effectLst/>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US" dirty="0">
                <a:effectLst/>
                <a:ea typeface="Calibri" panose="020F0502020204030204" pitchFamily="34" charset="0"/>
                <a:cs typeface="Times New Roman" panose="02020603050405020304" pitchFamily="18" charset="0"/>
              </a:rPr>
              <a:t>The main concepts are: </a:t>
            </a:r>
            <a:endParaRPr lang="en-GB" dirty="0"/>
          </a:p>
          <a:p>
            <a:endParaRPr lang="en-US" u="sng" dirty="0">
              <a:effectLst/>
              <a:ea typeface="Calibri" panose="020F0502020204030204" pitchFamily="34" charset="0"/>
              <a:cs typeface="Times New Roman" panose="02020603050405020304" pitchFamily="18" charset="0"/>
            </a:endParaRPr>
          </a:p>
          <a:p>
            <a:r>
              <a:rPr lang="en-US" u="sng" dirty="0">
                <a:effectLst/>
                <a:ea typeface="Calibri" panose="020F0502020204030204" pitchFamily="34" charset="0"/>
                <a:cs typeface="Times New Roman" panose="02020603050405020304" pitchFamily="18" charset="0"/>
              </a:rPr>
              <a:t>Local cluster of SMEs:</a:t>
            </a:r>
            <a:r>
              <a:rPr lang="en-GB"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A cluster of SMEs, linked to for instance a local industrial area or a business park</a:t>
            </a:r>
          </a:p>
          <a:p>
            <a:endParaRPr lang="en-US" dirty="0">
              <a:effectLst/>
              <a:ea typeface="Calibri" panose="020F0502020204030204" pitchFamily="34" charset="0"/>
              <a:cs typeface="Times New Roman" panose="02020603050405020304" pitchFamily="18" charset="0"/>
            </a:endParaRPr>
          </a:p>
          <a:p>
            <a:r>
              <a:rPr lang="en-US" b="0" u="sng" dirty="0">
                <a:effectLst/>
                <a:ea typeface="Calibri" panose="020F0502020204030204" pitchFamily="34" charset="0"/>
                <a:cs typeface="Times New Roman" panose="02020603050405020304" pitchFamily="18" charset="0"/>
              </a:rPr>
              <a:t>Saving energy (or improving energy use)</a:t>
            </a:r>
            <a:r>
              <a:rPr lang="en-US" b="0" u="none" dirty="0">
                <a:effectLst/>
                <a:ea typeface="Calibri" panose="020F0502020204030204" pitchFamily="34" charset="0"/>
                <a:cs typeface="Times New Roman" panose="02020603050405020304" pitchFamily="18" charset="0"/>
              </a:rPr>
              <a:t>: Is used in a broad sense, and includes energy efficiency measures as well as renewable energy projects and efforts to decrease peak power use</a:t>
            </a:r>
          </a:p>
          <a:p>
            <a:endParaRPr lang="en-US" b="0" u="none" dirty="0">
              <a:effectLst/>
              <a:ea typeface="Calibri" panose="020F0502020204030204" pitchFamily="34" charset="0"/>
              <a:cs typeface="Times New Roman" panose="02020603050405020304" pitchFamily="18" charset="0"/>
            </a:endParaRPr>
          </a:p>
          <a:p>
            <a:r>
              <a:rPr lang="en-US" u="sng" dirty="0">
                <a:effectLst/>
                <a:ea typeface="Calibri" panose="020F0502020204030204" pitchFamily="34" charset="0"/>
                <a:cs typeface="Times New Roman" panose="02020603050405020304" pitchFamily="18" charset="0"/>
              </a:rPr>
              <a:t>Trusted Partner</a:t>
            </a:r>
            <a:r>
              <a:rPr lang="en-US" u="none" dirty="0">
                <a:effectLst/>
                <a:ea typeface="Calibri" panose="020F0502020204030204" pitchFamily="34" charset="0"/>
                <a:cs typeface="Times New Roman" panose="02020603050405020304" pitchFamily="18" charset="0"/>
              </a:rPr>
              <a:t>:</a:t>
            </a:r>
            <a:r>
              <a:rPr lang="en-GB"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A neutral actor trusted by the SMEs, that drives the development of the local SME energy collective and supports (together with others!) the SMEs in tasks related to energy efficiency/renewable energy. Mutual trust between the SMEs and the Trusted Partner is a key.</a:t>
            </a:r>
          </a:p>
          <a:p>
            <a:endParaRPr lang="en-US" dirty="0">
              <a:effectLst/>
              <a:ea typeface="Calibri" panose="020F0502020204030204" pitchFamily="34" charset="0"/>
              <a:cs typeface="Times New Roman" panose="02020603050405020304" pitchFamily="18" charset="0"/>
            </a:endParaRPr>
          </a:p>
          <a:p>
            <a:r>
              <a:rPr lang="en-US" u="sng" dirty="0">
                <a:effectLst/>
                <a:ea typeface="Calibri" panose="020F0502020204030204" pitchFamily="34" charset="0"/>
                <a:cs typeface="Times New Roman" panose="02020603050405020304" pitchFamily="18" charset="0"/>
              </a:rPr>
              <a:t>Collective approach</a:t>
            </a:r>
            <a:r>
              <a:rPr lang="en-US" u="none"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in this context means that the cluster of SMEs are offered the same coordinated services and activities and are supported to exchange experience and increase networking. The type of services and activities may differ widely depending on the specific local situation. </a:t>
            </a:r>
            <a:r>
              <a:rPr lang="sv-SE" dirty="0">
                <a:effectLst/>
                <a:ea typeface="Calibri" panose="020F0502020204030204" pitchFamily="34" charset="0"/>
                <a:cs typeface="Times New Roman" panose="02020603050405020304" pitchFamily="18" charset="0"/>
              </a:rPr>
              <a:t>We will come back to this.</a:t>
            </a:r>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8</a:t>
            </a:fld>
            <a:endParaRPr lang="de-DE"/>
          </a:p>
        </p:txBody>
      </p:sp>
    </p:spTree>
    <p:extLst>
      <p:ext uri="{BB962C8B-B14F-4D97-AF65-F5344CB8AC3E}">
        <p14:creationId xmlns:p14="http://schemas.microsoft.com/office/powerpoint/2010/main" val="2015420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lvl="0" indent="0">
              <a:buFont typeface="Symbol" panose="05050102010706020507" pitchFamily="18" charset="2"/>
              <a:buNone/>
              <a:tabLst>
                <a:tab pos="414020" algn="l"/>
                <a:tab pos="774065" algn="l"/>
                <a:tab pos="1134110" algn="l"/>
                <a:tab pos="3924935" algn="r"/>
              </a:tabLst>
            </a:pPr>
            <a:r>
              <a:rPr lang="en-GB" dirty="0">
                <a:effectLst/>
                <a:ea typeface="Times New Roman" panose="02020603050405020304" pitchFamily="18" charset="0"/>
                <a:cs typeface="Times New Roman" panose="02020603050405020304" pitchFamily="18" charset="0"/>
              </a:rPr>
              <a:t>Who is that Trusted Partner?</a:t>
            </a:r>
          </a:p>
          <a:p>
            <a:pPr marL="0" lvl="0" indent="0">
              <a:buFont typeface="Symbol" panose="05050102010706020507" pitchFamily="18" charset="2"/>
              <a:buNone/>
              <a:tabLst>
                <a:tab pos="414020" algn="l"/>
                <a:tab pos="774065" algn="l"/>
                <a:tab pos="1134110" algn="l"/>
                <a:tab pos="3924935" algn="r"/>
              </a:tabLst>
            </a:pPr>
            <a:endParaRPr lang="en-GB" dirty="0">
              <a:effectLst/>
              <a:ea typeface="Times New Roman" panose="02020603050405020304" pitchFamily="18" charset="0"/>
              <a:cs typeface="Times New Roman" panose="02020603050405020304" pitchFamily="18" charset="0"/>
            </a:endParaRPr>
          </a:p>
          <a:p>
            <a:pPr>
              <a:lnSpc>
                <a:spcPct val="120000"/>
              </a:lnSpc>
            </a:pPr>
            <a:r>
              <a:rPr lang="en-GB" noProof="0" dirty="0"/>
              <a:t>A Trusted Partner can be anyone who have/will have a coordinating/supporting role in relation to a local cluster of SMEs and want to address energy efficiency and sustainability in that role.</a:t>
            </a:r>
          </a:p>
          <a:p>
            <a:pPr>
              <a:lnSpc>
                <a:spcPct val="120000"/>
              </a:lnSpc>
            </a:pPr>
            <a:endParaRPr lang="en-GB" noProof="0" dirty="0"/>
          </a:p>
          <a:p>
            <a:pPr marL="0" marR="0" lvl="0" indent="0" algn="l" defTabSz="914400" rtl="0" eaLnBrk="1" fontAlgn="auto" latinLnBrk="0" hangingPunct="1">
              <a:lnSpc>
                <a:spcPct val="100000"/>
              </a:lnSpc>
              <a:spcBef>
                <a:spcPts val="0"/>
              </a:spcBef>
              <a:spcAft>
                <a:spcPts val="0"/>
              </a:spcAft>
              <a:buClrTx/>
              <a:buSzTx/>
              <a:buFont typeface="+mj-lt"/>
              <a:buNone/>
              <a:tabLst>
                <a:tab pos="414020" algn="l"/>
                <a:tab pos="774065" algn="l"/>
                <a:tab pos="1134110" algn="l"/>
                <a:tab pos="3924935" algn="r"/>
              </a:tabLst>
              <a:defRPr/>
            </a:pPr>
            <a:r>
              <a:rPr lang="en-GB" noProof="0" dirty="0"/>
              <a:t>This can be people working with business park management, a local industry association, climate and energy advice, municipal business development etc – it can be an individual, </a:t>
            </a:r>
            <a:r>
              <a:rPr lang="en-GB" noProof="0" dirty="0">
                <a:effectLst/>
                <a:ea typeface="Times New Roman" panose="02020603050405020304" pitchFamily="18" charset="0"/>
                <a:cs typeface="Times New Roman" panose="02020603050405020304" pitchFamily="18" charset="0"/>
              </a:rPr>
              <a:t>a working group or an organization. It is not a one-man/woman show! Further, you are working with lots of others – we will get back on this.</a:t>
            </a:r>
            <a:endParaRPr lang="en-GB" b="0" noProof="0" dirty="0">
              <a:effectLst/>
              <a:ea typeface="Times New Roman" panose="02020603050405020304" pitchFamily="18" charset="0"/>
              <a:cs typeface="Times New Roman" panose="02020603050405020304" pitchFamily="18" charset="0"/>
            </a:endParaRPr>
          </a:p>
          <a:p>
            <a:pPr marL="0" lvl="0" indent="0">
              <a:buFont typeface="Symbol" panose="05050102010706020507" pitchFamily="18" charset="2"/>
              <a:buNone/>
              <a:tabLst>
                <a:tab pos="414020" algn="l"/>
                <a:tab pos="774065" algn="l"/>
                <a:tab pos="1134110" algn="l"/>
                <a:tab pos="3924935" algn="r"/>
              </a:tabLst>
            </a:pPr>
            <a:endParaRPr lang="en-GB" noProof="0" dirty="0">
              <a:effectLst/>
              <a:ea typeface="Times New Roman" panose="02020603050405020304" pitchFamily="18" charset="0"/>
              <a:cs typeface="Times New Roman" panose="02020603050405020304" pitchFamily="18" charset="0"/>
            </a:endParaRPr>
          </a:p>
          <a:p>
            <a:pPr marL="0" lvl="0" indent="0">
              <a:buFont typeface="Symbol" panose="05050102010706020507" pitchFamily="18" charset="2"/>
              <a:buNone/>
              <a:tabLst>
                <a:tab pos="414020" algn="l"/>
                <a:tab pos="774065" algn="l"/>
                <a:tab pos="1134110" algn="l"/>
                <a:tab pos="3924935" algn="r"/>
              </a:tabLst>
            </a:pPr>
            <a:r>
              <a:rPr lang="en-GB" dirty="0">
                <a:effectLst/>
                <a:ea typeface="Times New Roman" panose="02020603050405020304" pitchFamily="18" charset="0"/>
                <a:cs typeface="Times New Roman" panose="02020603050405020304" pitchFamily="18" charset="0"/>
              </a:rPr>
              <a:t>Key functions of the TP are to:</a:t>
            </a:r>
            <a:endParaRPr lang="sv-SE" dirty="0">
              <a:effectLst/>
              <a:ea typeface="Times New Roman" panose="02020603050405020304" pitchFamily="18" charset="0"/>
              <a:cs typeface="Times New Roman" panose="02020603050405020304" pitchFamily="18" charset="0"/>
            </a:endParaRPr>
          </a:p>
          <a:p>
            <a:pPr marL="685800" lvl="1" indent="-228600">
              <a:buFont typeface="+mj-lt"/>
              <a:buAutoNum type="romanLcPeriod"/>
              <a:tabLst>
                <a:tab pos="414020" algn="l"/>
                <a:tab pos="774065" algn="l"/>
                <a:tab pos="1134110" algn="l"/>
                <a:tab pos="3924935" algn="r"/>
              </a:tabLst>
            </a:pPr>
            <a:r>
              <a:rPr lang="en-US" dirty="0">
                <a:effectLst/>
                <a:ea typeface="Times New Roman" panose="02020603050405020304" pitchFamily="18" charset="0"/>
                <a:cs typeface="Times New Roman" panose="02020603050405020304" pitchFamily="18" charset="0"/>
              </a:rPr>
              <a:t>Have strong connection to a network/cluster of SMEs</a:t>
            </a:r>
            <a:endParaRPr lang="sv-SE" dirty="0">
              <a:effectLst/>
              <a:ea typeface="Times New Roman" panose="02020603050405020304" pitchFamily="18" charset="0"/>
              <a:cs typeface="Times New Roman" panose="02020603050405020304" pitchFamily="18" charset="0"/>
            </a:endParaRPr>
          </a:p>
          <a:p>
            <a:pPr marL="685800" lvl="1" indent="-228600">
              <a:buFont typeface="+mj-lt"/>
              <a:buAutoNum type="romanLcPeriod"/>
              <a:tabLst>
                <a:tab pos="414020" algn="l"/>
                <a:tab pos="774065" algn="l"/>
                <a:tab pos="1134110" algn="l"/>
                <a:tab pos="3924935" algn="r"/>
              </a:tabLst>
            </a:pPr>
            <a:r>
              <a:rPr lang="en-US" dirty="0">
                <a:effectLst/>
                <a:ea typeface="Times New Roman" panose="02020603050405020304" pitchFamily="18" charset="0"/>
                <a:cs typeface="Times New Roman" panose="02020603050405020304" pitchFamily="18" charset="0"/>
              </a:rPr>
              <a:t>Be trusted by these SMEs – the key word here is thus TRUST</a:t>
            </a:r>
          </a:p>
          <a:p>
            <a:pPr marL="685800" lvl="1" indent="-228600">
              <a:buFont typeface="+mj-lt"/>
              <a:buAutoNum type="romanLcPeriod"/>
              <a:tabLst>
                <a:tab pos="414020" algn="l"/>
                <a:tab pos="774065" algn="l"/>
                <a:tab pos="1134110" algn="l"/>
                <a:tab pos="3924935" algn="r"/>
              </a:tabLst>
            </a:pPr>
            <a:endParaRPr lang="en-US" dirty="0">
              <a:effectLst/>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tab pos="414020" algn="l"/>
                <a:tab pos="774065" algn="l"/>
                <a:tab pos="1134110" algn="l"/>
                <a:tab pos="3924935" algn="r"/>
              </a:tabLst>
              <a:defRPr/>
            </a:pPr>
            <a:r>
              <a:rPr lang="en-US" dirty="0">
                <a:effectLst/>
                <a:ea typeface="Times New Roman" panose="02020603050405020304" pitchFamily="18" charset="0"/>
                <a:cs typeface="Times New Roman" panose="02020603050405020304" pitchFamily="18" charset="0"/>
              </a:rPr>
              <a:t>The Trusted Partner functions as the ‘go-to-person’ for SMEs; some who can send the SME to the right person for energy efficiency and sustainability-related questions. </a:t>
            </a:r>
          </a:p>
          <a:p>
            <a:pPr marL="0" lvl="0" indent="0">
              <a:buFont typeface="+mj-lt"/>
              <a:buNone/>
              <a:tabLst>
                <a:tab pos="414020" algn="l"/>
                <a:tab pos="774065" algn="l"/>
                <a:tab pos="1134110" algn="l"/>
                <a:tab pos="3924935" algn="r"/>
              </a:tabLst>
            </a:pPr>
            <a:endParaRPr lang="en-US" dirty="0">
              <a:effectLst/>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tab pos="414020" algn="l"/>
                <a:tab pos="774065" algn="l"/>
                <a:tab pos="1134110" algn="l"/>
                <a:tab pos="3924935" algn="r"/>
              </a:tabLst>
              <a:defRPr/>
            </a:pPr>
            <a:r>
              <a:rPr lang="en-US" b="0" dirty="0">
                <a:effectLst/>
                <a:ea typeface="Times New Roman" panose="02020603050405020304" pitchFamily="18" charset="0"/>
                <a:cs typeface="Times New Roman" panose="02020603050405020304" pitchFamily="18" charset="0"/>
              </a:rPr>
              <a:t>[</a:t>
            </a:r>
            <a:r>
              <a:rPr lang="en-US" b="0" i="1" u="sng" dirty="0">
                <a:effectLst/>
                <a:ea typeface="Times New Roman" panose="02020603050405020304" pitchFamily="18" charset="0"/>
                <a:cs typeface="Times New Roman" panose="02020603050405020304" pitchFamily="18" charset="0"/>
              </a:rPr>
              <a:t>Note to trainer</a:t>
            </a:r>
            <a:r>
              <a:rPr lang="en-US" b="0" i="1" u="none" dirty="0">
                <a:effectLst/>
                <a:ea typeface="Times New Roman" panose="02020603050405020304" pitchFamily="18" charset="0"/>
                <a:cs typeface="Times New Roman" panose="02020603050405020304" pitchFamily="18" charset="0"/>
              </a:rPr>
              <a:t>: </a:t>
            </a:r>
            <a:r>
              <a:rPr lang="en-US" b="0" i="1" dirty="0">
                <a:effectLst/>
                <a:ea typeface="Times New Roman" panose="02020603050405020304" pitchFamily="18" charset="0"/>
                <a:cs typeface="Times New Roman" panose="02020603050405020304" pitchFamily="18" charset="0"/>
              </a:rPr>
              <a:t>A checklist for relevant capabilities and experience for acting as a Trusted Partner is included as additional material at the end of this presentation. This check-list could also be used as a background for a longer exercise/discussion about the role as a Trusted Partner. Probably then in connection with Slides 26/27.</a:t>
            </a:r>
            <a:r>
              <a:rPr lang="en-US" b="0" dirty="0">
                <a:effectLst/>
                <a:ea typeface="Times New Roman" panose="02020603050405020304" pitchFamily="18"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 typeface="+mj-lt"/>
              <a:buNone/>
              <a:tabLst>
                <a:tab pos="414020" algn="l"/>
                <a:tab pos="774065" algn="l"/>
                <a:tab pos="1134110" algn="l"/>
                <a:tab pos="3924935" algn="r"/>
              </a:tabLst>
              <a:defRPr/>
            </a:pPr>
            <a:endParaRPr lang="en-US" b="0" dirty="0">
              <a:effectLst/>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en-GB" dirty="0"/>
              <a:t>On the next slide there are two examples of such local SME energy collectives. The rest of the training session will then be used to discuss and deepen the understanding of a collective approach and WHY it may be relevant to you and the SMEs you work with.</a:t>
            </a:r>
          </a:p>
          <a:p>
            <a:pPr>
              <a:lnSpc>
                <a:spcPct val="120000"/>
              </a:lnSpc>
            </a:pPr>
            <a:endParaRPr lang="sv-SE" dirty="0"/>
          </a:p>
          <a:p>
            <a:pPr>
              <a:lnSpc>
                <a:spcPct val="120000"/>
              </a:lnSpc>
            </a:pPr>
            <a:r>
              <a:rPr lang="sv-SE" i="1" u="sng" dirty="0"/>
              <a:t>Note to trainer</a:t>
            </a:r>
            <a:r>
              <a:rPr lang="sv-SE" i="1" u="none" dirty="0"/>
              <a:t>: </a:t>
            </a:r>
            <a:r>
              <a:rPr lang="sv-SE" i="1" dirty="0"/>
              <a:t>Try to relate examples used to the group of trainees you are addressing.</a:t>
            </a:r>
          </a:p>
          <a:p>
            <a:pPr marL="0" marR="0" lvl="0" indent="0" algn="l" defTabSz="914400" rtl="0" eaLnBrk="1" fontAlgn="auto" latinLnBrk="0" hangingPunct="1">
              <a:lnSpc>
                <a:spcPct val="100000"/>
              </a:lnSpc>
              <a:spcBef>
                <a:spcPts val="0"/>
              </a:spcBef>
              <a:spcAft>
                <a:spcPts val="0"/>
              </a:spcAft>
              <a:buClrTx/>
              <a:buSzTx/>
              <a:buFont typeface="+mj-lt"/>
              <a:buNone/>
              <a:tabLst>
                <a:tab pos="414020" algn="l"/>
                <a:tab pos="774065" algn="l"/>
                <a:tab pos="1134110" algn="l"/>
                <a:tab pos="3924935" algn="r"/>
              </a:tabLst>
              <a:defRPr/>
            </a:pPr>
            <a:endParaRPr lang="en-US" b="0" dirty="0">
              <a:effectLst/>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tab pos="414020" algn="l"/>
                <a:tab pos="774065" algn="l"/>
                <a:tab pos="1134110" algn="l"/>
                <a:tab pos="3924935" algn="r"/>
              </a:tabLst>
              <a:defRPr/>
            </a:pPr>
            <a:endParaRPr lang="en-US" dirty="0">
              <a:effectLst/>
              <a:ea typeface="Times New Roman" panose="02020603050405020304" pitchFamily="18" charset="0"/>
              <a:cs typeface="Times New Roman" panose="02020603050405020304" pitchFamily="18" charset="0"/>
            </a:endParaRPr>
          </a:p>
          <a:p>
            <a:pPr marL="0" lvl="0" indent="0">
              <a:buFont typeface="+mj-lt"/>
              <a:buNone/>
              <a:tabLst>
                <a:tab pos="414020" algn="l"/>
                <a:tab pos="774065" algn="l"/>
                <a:tab pos="1134110" algn="l"/>
                <a:tab pos="3924935" algn="r"/>
              </a:tabLst>
            </a:pPr>
            <a:endParaRPr lang="en-US" dirty="0">
              <a:effectLst/>
              <a:ea typeface="Times New Roman" panose="02020603050405020304" pitchFamily="18" charset="0"/>
              <a:cs typeface="Times New Roman" panose="02020603050405020304" pitchFamily="18" charset="0"/>
            </a:endParaRP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9</a:t>
            </a:fld>
            <a:endParaRPr lang="de-DE"/>
          </a:p>
        </p:txBody>
      </p:sp>
    </p:spTree>
    <p:extLst>
      <p:ext uri="{BB962C8B-B14F-4D97-AF65-F5344CB8AC3E}">
        <p14:creationId xmlns:p14="http://schemas.microsoft.com/office/powerpoint/2010/main" val="329197885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jpeg"/><Relationship Id="rId12" Type="http://schemas.openxmlformats.org/officeDocument/2006/relationships/image" Target="../media/image12.emf"/><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 Id="rId14" Type="http://schemas.openxmlformats.org/officeDocument/2006/relationships/image" Target="file:////Users/dennispotter/Library/Containers/com.microsoft.Outlook/Data/Library/Caches/Signatures/signature_665750758"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file:////Users/dennispotter/Library/Containers/com.microsoft.Outlook/Data/Library/Caches/Signatures/signature_665750758"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emf"/><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2.jpe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file:////Users/dennispotter/Library/Containers/com.microsoft.Outlook/Data/Library/Caches/Signatures/signature_665750758" TargetMode="External"/><Relationship Id="rId2" Type="http://schemas.openxmlformats.org/officeDocument/2006/relationships/image" Target="../media/image4.png"/><Relationship Id="rId16" Type="http://schemas.openxmlformats.org/officeDocument/2006/relationships/hyperlink" Target="mailto:benny.badweather@berliner-e-Agentur.de" TargetMode="External"/><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5" Type="http://schemas.openxmlformats.org/officeDocument/2006/relationships/hyperlink" Target="mailto:Susan.Sunshine@tno.nl" TargetMode="External"/><Relationship Id="rId10" Type="http://schemas.openxmlformats.org/officeDocument/2006/relationships/image" Target="../media/image12.emf"/><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2.jpe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file:////Users/dennispotter/Library/Containers/com.microsoft.Outlook/Data/Library/Caches/Signatures/signature_665750758"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emf"/><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2.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jpeg"/><Relationship Id="rId12" Type="http://schemas.openxmlformats.org/officeDocument/2006/relationships/image" Target="../media/image12.emf"/><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 Id="rId14" Type="http://schemas.openxmlformats.org/officeDocument/2006/relationships/image" Target="file:////Users/dennispotter/Library/Containers/com.microsoft.Outlook/Data/Library/Caches/Signatures/signature_665750758" TargetMode="External"/></Relationships>
</file>

<file path=ppt/slideLayouts/_rels/slideLayout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jpeg"/><Relationship Id="rId12" Type="http://schemas.openxmlformats.org/officeDocument/2006/relationships/image" Target="../media/image12.emf"/><Relationship Id="rId2" Type="http://schemas.openxmlformats.org/officeDocument/2006/relationships/image" Target="../media/image14.jpeg"/><Relationship Id="rId1" Type="http://schemas.openxmlformats.org/officeDocument/2006/relationships/slideMaster" Target="../slideMasters/slideMaster1.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 Id="rId14" Type="http://schemas.openxmlformats.org/officeDocument/2006/relationships/image" Target="file:////Users/dennispotter/Library/Containers/com.microsoft.Outlook/Data/Library/Caches/Signatures/signature_665750758" TargetMode="Externa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file:////Users/dennispotter/Library/Containers/com.microsoft.Outlook/Data/Library/Caches/Signatures/signature_665750758"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emf"/><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2.jpe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12" name="Grafik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6794205" cy="5228352"/>
          </a:xfrm>
          <a:prstGeom prst="rect">
            <a:avLst/>
          </a:prstGeom>
        </p:spPr>
      </p:pic>
      <p:sp>
        <p:nvSpPr>
          <p:cNvPr id="13"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ea typeface="Calibri" panose="020F0502020204030204" pitchFamily="34" charset="0"/>
              <a:cs typeface="Times New Roman" panose="02020603050405020304" pitchFamily="18" charset="0"/>
            </a:endParaRPr>
          </a:p>
        </p:txBody>
      </p:sp>
      <p:pic>
        <p:nvPicPr>
          <p:cNvPr id="14" name="Grafik 13">
            <a:extLst>
              <a:ext uri="{FF2B5EF4-FFF2-40B4-BE49-F238E27FC236}">
                <a16:creationId xmlns:a16="http://schemas.microsoft.com/office/drawing/2014/main" id="{150F95C0-8540-4F30-B067-350D27C33E54}"/>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22" name="Bildobjekt 2"/>
          <p:cNvPicPr/>
          <p:nvPr userDrawn="1"/>
        </p:nvPicPr>
        <p:blipFill>
          <a:blip r:embed="rId4"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23" name="Picture 25" descr="https://365tno.sharepoint.com/sites/intranet/Organisation/CS/Marketing_Communications/Externe-profilering/Logos/426_1_TNO_ifl_zwart.png"/>
          <p:cNvPicPr/>
          <p:nvPr userDrawn="1"/>
        </p:nvPicPr>
        <p:blipFill rotWithShape="1">
          <a:blip r:embed="rId5"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24" name="Immagine 2"/>
          <p:cNvPicPr/>
          <p:nvPr userDrawn="1"/>
        </p:nvPicPr>
        <p:blipFill>
          <a:blip r:embed="rId6"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25" name="Grafik 24" descr="R:\PR\01_Unternehmenskommunikation\12_Corporate_Design\02_Logo\bea_logo_black_font\bea_logo_black_font_c4_transp.jpg"/>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26" name="Picture 1"/>
          <p:cNvPicPr/>
          <p:nvPr userDrawn="1"/>
        </p:nvPicPr>
        <p:blipFill rotWithShape="1">
          <a:blip r:embed="rId8"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27" name="Picture 3"/>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28" name="Picture 24"/>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29" name="Picture 27" descr="header_E"/>
          <p:cNvPicPr/>
          <p:nvPr userDrawn="1"/>
        </p:nvPicPr>
        <p:blipFill>
          <a:blip r:embed="rId11"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30" name="Immagine 2"/>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31" name="Afbeelding 16" descr="cidimage002.png@01D4FECE.D63D32C0"/>
          <p:cNvPicPr/>
          <p:nvPr userDrawn="1"/>
        </p:nvPicPr>
        <p:blipFill>
          <a:blip r:embed="rId13" r:link="rId14"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sp>
        <p:nvSpPr>
          <p:cNvPr id="19" name="Titel 38"/>
          <p:cNvSpPr>
            <a:spLocks noGrp="1"/>
          </p:cNvSpPr>
          <p:nvPr>
            <p:ph type="title"/>
          </p:nvPr>
        </p:nvSpPr>
        <p:spPr>
          <a:xfrm>
            <a:off x="6103087" y="1486284"/>
            <a:ext cx="5881575" cy="503882"/>
          </a:xfrm>
        </p:spPr>
        <p:txBody>
          <a:bodyPr/>
          <a:lstStyle>
            <a:lvl1pPr>
              <a:defRPr>
                <a:solidFill>
                  <a:srgbClr val="034EA8"/>
                </a:solidFill>
              </a:defRPr>
            </a:lvl1pPr>
          </a:lstStyle>
          <a:p>
            <a:endParaRPr lang="de-DE"/>
          </a:p>
        </p:txBody>
      </p:sp>
      <p:sp>
        <p:nvSpPr>
          <p:cNvPr id="20" name="Titel 38"/>
          <p:cNvSpPr txBox="1">
            <a:spLocks/>
          </p:cNvSpPr>
          <p:nvPr userDrawn="1"/>
        </p:nvSpPr>
        <p:spPr>
          <a:xfrm>
            <a:off x="6103086" y="2110294"/>
            <a:ext cx="5881575" cy="50388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endParaRPr lang="de-DE" sz="2400">
              <a:solidFill>
                <a:srgbClr val="034EA8"/>
              </a:solidFill>
            </a:endParaRPr>
          </a:p>
        </p:txBody>
      </p:sp>
      <p:sp>
        <p:nvSpPr>
          <p:cNvPr id="6" name="Inhaltsplatzhalter 5"/>
          <p:cNvSpPr>
            <a:spLocks noGrp="1"/>
          </p:cNvSpPr>
          <p:nvPr>
            <p:ph sz="quarter" idx="10"/>
          </p:nvPr>
        </p:nvSpPr>
        <p:spPr>
          <a:xfrm>
            <a:off x="6196013" y="2384425"/>
            <a:ext cx="5681662" cy="555625"/>
          </a:xfrm>
          <a:noFill/>
        </p:spPr>
        <p:txBody>
          <a:bodyPr>
            <a:normAutofit/>
          </a:bodyPr>
          <a:lstStyle>
            <a:lvl1pPr>
              <a:defRPr sz="2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a:t>Textmasterformat bearbeiten</a:t>
            </a:r>
          </a:p>
        </p:txBody>
      </p:sp>
      <p:sp>
        <p:nvSpPr>
          <p:cNvPr id="8" name="Textplatzhalter 7"/>
          <p:cNvSpPr>
            <a:spLocks noGrp="1"/>
          </p:cNvSpPr>
          <p:nvPr>
            <p:ph type="body" sz="quarter" idx="11" hasCustomPrompt="1"/>
          </p:nvPr>
        </p:nvSpPr>
        <p:spPr>
          <a:xfrm>
            <a:off x="7467600" y="3298825"/>
            <a:ext cx="2733675" cy="1300163"/>
          </a:xfrm>
        </p:spPr>
        <p:txBody>
          <a:bodyPr>
            <a:normAutofit/>
          </a:bodyPr>
          <a:lstStyle>
            <a:lvl1pPr>
              <a:defRPr sz="1400">
                <a:solidFill>
                  <a:schemeClr val="bg1">
                    <a:lumMod val="50000"/>
                  </a:schemeClr>
                </a:solidFill>
              </a:defRPr>
            </a:lvl1pPr>
          </a:lstStyle>
          <a:p>
            <a:pPr lvl="0"/>
            <a:r>
              <a:rPr lang="de-DE" sz="1400" err="1"/>
              <a:t>Presenter</a:t>
            </a:r>
            <a:r>
              <a:rPr lang="de-DE" sz="1400"/>
              <a:t> </a:t>
            </a:r>
            <a:r>
              <a:rPr lang="de-DE" sz="1400" err="1"/>
              <a:t>name</a:t>
            </a:r>
            <a:endParaRPr lang="de-DE" sz="1400"/>
          </a:p>
          <a:p>
            <a:pPr lvl="0"/>
            <a:r>
              <a:rPr lang="de-DE" sz="1400" err="1"/>
              <a:t>Lorem</a:t>
            </a:r>
            <a:r>
              <a:rPr lang="de-DE" sz="1400"/>
              <a:t> </a:t>
            </a:r>
            <a:r>
              <a:rPr lang="de-DE" sz="1400" err="1"/>
              <a:t>ipsum</a:t>
            </a:r>
            <a:endParaRPr lang="de-DE"/>
          </a:p>
        </p:txBody>
      </p:sp>
    </p:spTree>
    <p:extLst>
      <p:ext uri="{BB962C8B-B14F-4D97-AF65-F5344CB8AC3E}">
        <p14:creationId xmlns:p14="http://schemas.microsoft.com/office/powerpoint/2010/main" val="1755065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BE80B09B-7E74-4226-8813-E099CA68F085}" type="datetime1">
              <a:rPr lang="en-GB" smtClean="0"/>
              <a:t>24/05/2022</a:t>
            </a:fld>
            <a:endParaRPr lang="de-DE"/>
          </a:p>
        </p:txBody>
      </p:sp>
      <p:sp>
        <p:nvSpPr>
          <p:cNvPr id="4" name="Foliennummernplatzhalter 3"/>
          <p:cNvSpPr>
            <a:spLocks noGrp="1"/>
          </p:cNvSpPr>
          <p:nvPr>
            <p:ph type="sldNum" sz="quarter" idx="11"/>
          </p:nvPr>
        </p:nvSpPr>
        <p:spPr/>
        <p:txBody>
          <a:bodyPr/>
          <a:lstStyle/>
          <a:p>
            <a:fld id="{CD13C9F6-DA1F-4969-8B21-2E803A8A69C8}" type="slidenum">
              <a:rPr lang="de-DE" smtClean="0"/>
              <a:pPr/>
              <a:t>‹#›</a:t>
            </a:fld>
            <a:endParaRPr lang="de-DE"/>
          </a:p>
        </p:txBody>
      </p:sp>
      <p:sp>
        <p:nvSpPr>
          <p:cNvPr id="5" name="Textplatzhalter 60">
            <a:extLst>
              <a:ext uri="{FF2B5EF4-FFF2-40B4-BE49-F238E27FC236}">
                <a16:creationId xmlns:a16="http://schemas.microsoft.com/office/drawing/2014/main" id="{761076FF-D12B-874E-B2F7-D7211892E96C}"/>
              </a:ext>
            </a:extLst>
          </p:cNvPr>
          <p:cNvSpPr>
            <a:spLocks noGrp="1"/>
          </p:cNvSpPr>
          <p:nvPr>
            <p:ph type="body" sz="quarter" idx="22"/>
          </p:nvPr>
        </p:nvSpPr>
        <p:spPr>
          <a:xfrm>
            <a:off x="824790" y="2061883"/>
            <a:ext cx="4957763" cy="4105835"/>
          </a:xfrm>
        </p:spPr>
        <p:txBody>
          <a:bodyPr rtlCol="0"/>
          <a:lstStyle>
            <a:lvl1pPr rtl="0">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de-DE" noProof="0"/>
              <a:t>Textmasterformat bearbeiten</a:t>
            </a:r>
          </a:p>
          <a:p>
            <a:pPr lvl="1" rtl="0"/>
            <a:r>
              <a:rPr lang="de-DE" noProof="0"/>
              <a:t>Zweite Ebene</a:t>
            </a:r>
          </a:p>
          <a:p>
            <a:pPr lvl="2" rtl="0"/>
            <a:r>
              <a:rPr lang="de-DE" noProof="0"/>
              <a:t>Dritte Ebene</a:t>
            </a:r>
          </a:p>
          <a:p>
            <a:pPr lvl="3" rtl="0"/>
            <a:r>
              <a:rPr lang="de-DE" noProof="0"/>
              <a:t>Vierte Ebene</a:t>
            </a:r>
          </a:p>
          <a:p>
            <a:pPr lvl="4" rtl="0"/>
            <a:r>
              <a:rPr lang="de-DE" noProof="0"/>
              <a:t>Fünfte Ebene</a:t>
            </a:r>
          </a:p>
        </p:txBody>
      </p:sp>
      <p:sp>
        <p:nvSpPr>
          <p:cNvPr id="6" name="Textplatzhalter 60">
            <a:extLst>
              <a:ext uri="{FF2B5EF4-FFF2-40B4-BE49-F238E27FC236}">
                <a16:creationId xmlns:a16="http://schemas.microsoft.com/office/drawing/2014/main" id="{3A9C68A9-C47F-6248-80FB-A955A9DC3FE1}"/>
              </a:ext>
            </a:extLst>
          </p:cNvPr>
          <p:cNvSpPr>
            <a:spLocks noGrp="1"/>
          </p:cNvSpPr>
          <p:nvPr>
            <p:ph type="body" sz="quarter" idx="23"/>
          </p:nvPr>
        </p:nvSpPr>
        <p:spPr>
          <a:xfrm>
            <a:off x="6396037" y="2061883"/>
            <a:ext cx="4957763" cy="4105835"/>
          </a:xfrm>
        </p:spPr>
        <p:txBody>
          <a:bodyPr rtlCol="0"/>
          <a:lstStyle>
            <a:lvl1pPr rtl="0">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de-DE" noProof="0"/>
              <a:t>Textmasterformat bearbeiten</a:t>
            </a:r>
          </a:p>
          <a:p>
            <a:pPr lvl="1" rtl="0"/>
            <a:r>
              <a:rPr lang="de-DE" noProof="0"/>
              <a:t>Zweite Ebene</a:t>
            </a:r>
          </a:p>
          <a:p>
            <a:pPr lvl="2" rtl="0"/>
            <a:r>
              <a:rPr lang="de-DE" noProof="0"/>
              <a:t>Dritte Ebene</a:t>
            </a:r>
          </a:p>
          <a:p>
            <a:pPr lvl="3" rtl="0"/>
            <a:r>
              <a:rPr lang="de-DE" noProof="0"/>
              <a:t>Vierte Ebene</a:t>
            </a:r>
          </a:p>
          <a:p>
            <a:pPr lvl="4" rtl="0"/>
            <a:r>
              <a:rPr lang="de-DE" noProof="0"/>
              <a:t>Fünfte Ebene</a:t>
            </a:r>
          </a:p>
        </p:txBody>
      </p:sp>
    </p:spTree>
    <p:extLst>
      <p:ext uri="{BB962C8B-B14F-4D97-AF65-F5344CB8AC3E}">
        <p14:creationId xmlns:p14="http://schemas.microsoft.com/office/powerpoint/2010/main" val="65666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lgn="ctr">
              <a:defRPr/>
            </a:lvl1pPr>
          </a:lstStyle>
          <a:p>
            <a:r>
              <a:rPr lang="de-DE" err="1"/>
              <a:t>Thanks</a:t>
            </a:r>
            <a:r>
              <a:rPr lang="de-DE"/>
              <a:t> </a:t>
            </a:r>
            <a:r>
              <a:rPr lang="de-DE" err="1"/>
              <a:t>for</a:t>
            </a:r>
            <a:r>
              <a:rPr lang="de-DE"/>
              <a:t> </a:t>
            </a:r>
            <a:r>
              <a:rPr lang="de-DE" err="1"/>
              <a:t>your</a:t>
            </a:r>
            <a:r>
              <a:rPr lang="de-DE"/>
              <a:t> </a:t>
            </a:r>
            <a:r>
              <a:rPr lang="de-DE" err="1"/>
              <a:t>attention</a:t>
            </a:r>
            <a:r>
              <a:rPr lang="de-DE"/>
              <a:t>!</a:t>
            </a:r>
          </a:p>
        </p:txBody>
      </p:sp>
      <p:sp>
        <p:nvSpPr>
          <p:cNvPr id="5"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ea typeface="Calibri" panose="020F0502020204030204" pitchFamily="34" charset="0"/>
              <a:cs typeface="Times New Roman" panose="02020603050405020304" pitchFamily="18" charset="0"/>
            </a:endParaRPr>
          </a:p>
        </p:txBody>
      </p:sp>
      <p:pic>
        <p:nvPicPr>
          <p:cNvPr id="6" name="Bildobjekt 2"/>
          <p:cNvPicPr/>
          <p:nvPr userDrawn="1"/>
        </p:nvPicPr>
        <p:blipFill>
          <a:blip r:embed="rId2"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7"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8" name="Immagine 2"/>
          <p:cNvPicPr/>
          <p:nvPr userDrawn="1"/>
        </p:nvPicPr>
        <p:blipFill>
          <a:blip r:embed="rId4"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9" name="Grafik 8"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10" name="Picture 1"/>
          <p:cNvPicPr/>
          <p:nvPr userDrawn="1"/>
        </p:nvPicPr>
        <p:blipFill rotWithShape="1">
          <a:blip r:embed="rId6"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11" name="Picture 3"/>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12" name="Picture 24"/>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13" name="Picture 27" descr="header_E"/>
          <p:cNvPicPr/>
          <p:nvPr userDrawn="1"/>
        </p:nvPicPr>
        <p:blipFill>
          <a:blip r:embed="rId9"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14" name="Immagine 2"/>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15" name="Afbeelding 16" descr="cidimage002.png@01D4FECE.D63D32C0"/>
          <p:cNvPicPr/>
          <p:nvPr userDrawn="1"/>
        </p:nvPicPr>
        <p:blipFill>
          <a:blip r:embed="rId11" r:link="rId12"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pic>
        <p:nvPicPr>
          <p:cNvPr id="16" name="Grafik 15">
            <a:extLst>
              <a:ext uri="{FF2B5EF4-FFF2-40B4-BE49-F238E27FC236}">
                <a16:creationId xmlns:a16="http://schemas.microsoft.com/office/drawing/2014/main" id="{150F95C0-8540-4F30-B067-350D27C33E54}"/>
              </a:ext>
            </a:extLst>
          </p:cNvPr>
          <p:cNvPicPr/>
          <p:nvPr userDrawn="1"/>
        </p:nvPicPr>
        <p:blipFill>
          <a:blip r:embed="rId1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17" name="Grafik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50242" y="2487922"/>
            <a:ext cx="3891516" cy="2994643"/>
          </a:xfrm>
          <a:prstGeom prst="rect">
            <a:avLst/>
          </a:prstGeom>
        </p:spPr>
      </p:pic>
    </p:spTree>
    <p:extLst>
      <p:ext uri="{BB962C8B-B14F-4D97-AF65-F5344CB8AC3E}">
        <p14:creationId xmlns:p14="http://schemas.microsoft.com/office/powerpoint/2010/main" val="1861416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lgn="ctr">
              <a:defRPr/>
            </a:lvl1pPr>
          </a:lstStyle>
          <a:p>
            <a:r>
              <a:rPr lang="de-DE" err="1"/>
              <a:t>Thanks</a:t>
            </a:r>
            <a:r>
              <a:rPr lang="de-DE"/>
              <a:t> </a:t>
            </a:r>
            <a:r>
              <a:rPr lang="de-DE" err="1"/>
              <a:t>for</a:t>
            </a:r>
            <a:r>
              <a:rPr lang="de-DE"/>
              <a:t> </a:t>
            </a:r>
            <a:r>
              <a:rPr lang="de-DE" err="1"/>
              <a:t>your</a:t>
            </a:r>
            <a:r>
              <a:rPr lang="de-DE"/>
              <a:t> </a:t>
            </a:r>
            <a:r>
              <a:rPr lang="de-DE" err="1"/>
              <a:t>attention</a:t>
            </a:r>
            <a:r>
              <a:rPr lang="de-DE"/>
              <a:t>!</a:t>
            </a:r>
          </a:p>
        </p:txBody>
      </p:sp>
      <p:sp>
        <p:nvSpPr>
          <p:cNvPr id="5"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ea typeface="Calibri" panose="020F0502020204030204" pitchFamily="34" charset="0"/>
              <a:cs typeface="Times New Roman" panose="02020603050405020304" pitchFamily="18" charset="0"/>
            </a:endParaRPr>
          </a:p>
        </p:txBody>
      </p:sp>
      <p:pic>
        <p:nvPicPr>
          <p:cNvPr id="6" name="Bildobjekt 2"/>
          <p:cNvPicPr/>
          <p:nvPr userDrawn="1"/>
        </p:nvPicPr>
        <p:blipFill>
          <a:blip r:embed="rId2"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7"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8" name="Immagine 2"/>
          <p:cNvPicPr/>
          <p:nvPr userDrawn="1"/>
        </p:nvPicPr>
        <p:blipFill>
          <a:blip r:embed="rId4"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9" name="Grafik 8"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10" name="Picture 1"/>
          <p:cNvPicPr/>
          <p:nvPr userDrawn="1"/>
        </p:nvPicPr>
        <p:blipFill rotWithShape="1">
          <a:blip r:embed="rId6"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11" name="Picture 3"/>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12" name="Picture 24"/>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13" name="Picture 27" descr="header_E"/>
          <p:cNvPicPr/>
          <p:nvPr userDrawn="1"/>
        </p:nvPicPr>
        <p:blipFill>
          <a:blip r:embed="rId9"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14" name="Immagine 2"/>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15" name="Afbeelding 16" descr="cidimage002.png@01D4FECE.D63D32C0"/>
          <p:cNvPicPr/>
          <p:nvPr userDrawn="1"/>
        </p:nvPicPr>
        <p:blipFill>
          <a:blip r:embed="rId11" r:link="rId12"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pic>
        <p:nvPicPr>
          <p:cNvPr id="16" name="Grafik 15">
            <a:extLst>
              <a:ext uri="{FF2B5EF4-FFF2-40B4-BE49-F238E27FC236}">
                <a16:creationId xmlns:a16="http://schemas.microsoft.com/office/drawing/2014/main" id="{150F95C0-8540-4F30-B067-350D27C33E54}"/>
              </a:ext>
            </a:extLst>
          </p:cNvPr>
          <p:cNvPicPr/>
          <p:nvPr userDrawn="1"/>
        </p:nvPicPr>
        <p:blipFill>
          <a:blip r:embed="rId1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17" name="Grafik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50242" y="2487922"/>
            <a:ext cx="3891516" cy="2994643"/>
          </a:xfrm>
          <a:prstGeom prst="rect">
            <a:avLst/>
          </a:prstGeom>
        </p:spPr>
      </p:pic>
      <p:sp>
        <p:nvSpPr>
          <p:cNvPr id="18" name="TextBox 25"/>
          <p:cNvSpPr txBox="1"/>
          <p:nvPr userDrawn="1"/>
        </p:nvSpPr>
        <p:spPr>
          <a:xfrm>
            <a:off x="8982058" y="2741908"/>
            <a:ext cx="2328672" cy="1261884"/>
          </a:xfrm>
          <a:prstGeom prst="rect">
            <a:avLst/>
          </a:prstGeom>
          <a:noFill/>
        </p:spPr>
        <p:txBody>
          <a:bodyPr wrap="square" rtlCol="0">
            <a:spAutoFit/>
          </a:bodyPr>
          <a:lstStyle/>
          <a:p>
            <a:r>
              <a:rPr lang="en-GB" sz="13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Susan Sunshine</a:t>
            </a:r>
          </a:p>
          <a:p>
            <a:endPar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r>
              <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Lead Engineer</a:t>
            </a:r>
          </a:p>
          <a:p>
            <a:r>
              <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+123456788900</a:t>
            </a:r>
          </a:p>
          <a:p>
            <a:r>
              <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hlinkClick r:id="rId15"/>
              </a:rPr>
              <a:t>Susan</a:t>
            </a:r>
            <a:r>
              <a:rPr lang="en-GB" sz="1000" baseline="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hlinkClick r:id="rId15"/>
              </a:rPr>
              <a:t>.Sunshine@tno.nl</a:t>
            </a:r>
            <a:r>
              <a:rPr lang="en-GB" sz="1000" baseline="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 </a:t>
            </a:r>
            <a:endPar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GB" sz="1300">
              <a:solidFill>
                <a:schemeClr val="accent1"/>
              </a:solidFill>
              <a:cs typeface="Arial" panose="020B0604020202020204" pitchFamily="34" charset="0"/>
            </a:endParaRPr>
          </a:p>
        </p:txBody>
      </p:sp>
      <p:sp>
        <p:nvSpPr>
          <p:cNvPr id="19" name="TextBox 25"/>
          <p:cNvSpPr txBox="1"/>
          <p:nvPr userDrawn="1"/>
        </p:nvSpPr>
        <p:spPr>
          <a:xfrm>
            <a:off x="1648047" y="2682433"/>
            <a:ext cx="2780274" cy="1415772"/>
          </a:xfrm>
          <a:prstGeom prst="rect">
            <a:avLst/>
          </a:prstGeom>
          <a:noFill/>
        </p:spPr>
        <p:txBody>
          <a:bodyPr wrap="square" rtlCol="0">
            <a:spAutoFit/>
          </a:bodyPr>
          <a:lstStyle/>
          <a:p>
            <a:r>
              <a:rPr lang="en-GB" sz="13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Simon Smile</a:t>
            </a:r>
          </a:p>
          <a:p>
            <a:endPar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r>
              <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Consulting</a:t>
            </a:r>
          </a:p>
          <a:p>
            <a:r>
              <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+ 1234567788990</a:t>
            </a:r>
          </a:p>
          <a:p>
            <a:r>
              <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hlinkClick r:id="rId16"/>
              </a:rPr>
              <a:t>Simon.smile@berliner-e-Agentur.de</a:t>
            </a:r>
            <a:r>
              <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 </a:t>
            </a:r>
          </a:p>
          <a:p>
            <a:endPar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GB" sz="1300">
              <a:solidFill>
                <a:schemeClr val="accent1"/>
              </a:solidFill>
              <a:cs typeface="Arial" panose="020B0604020202020204" pitchFamily="34" charset="0"/>
            </a:endParaRPr>
          </a:p>
        </p:txBody>
      </p:sp>
      <p:pic>
        <p:nvPicPr>
          <p:cNvPr id="22" name="Grafik 21"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69775" y="2749175"/>
            <a:ext cx="517496" cy="288447"/>
          </a:xfrm>
          <a:prstGeom prst="rect">
            <a:avLst/>
          </a:prstGeom>
          <a:noFill/>
          <a:ln>
            <a:noFill/>
          </a:ln>
        </p:spPr>
      </p:pic>
      <p:pic>
        <p:nvPicPr>
          <p:cNvPr id="23"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7905374" y="2796098"/>
            <a:ext cx="1015908" cy="17139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895685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Benutzerdefiniertes Layout">
    <p:spTree>
      <p:nvGrpSpPr>
        <p:cNvPr id="1" name=""/>
        <p:cNvGrpSpPr/>
        <p:nvPr/>
      </p:nvGrpSpPr>
      <p:grpSpPr>
        <a:xfrm>
          <a:off x="0" y="0"/>
          <a:ext cx="0" cy="0"/>
          <a:chOff x="0" y="0"/>
          <a:chExt cx="0" cy="0"/>
        </a:xfrm>
      </p:grpSpPr>
      <p:pic>
        <p:nvPicPr>
          <p:cNvPr id="7" name="Grafik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28829" y="1465518"/>
            <a:ext cx="3095847" cy="3095847"/>
          </a:xfrm>
          <a:prstGeom prst="rect">
            <a:avLst/>
          </a:prstGeom>
        </p:spPr>
      </p:pic>
      <p:sp>
        <p:nvSpPr>
          <p:cNvPr id="9" name="Inhaltsplatzhalter 8"/>
          <p:cNvSpPr>
            <a:spLocks noGrp="1"/>
          </p:cNvSpPr>
          <p:nvPr>
            <p:ph sz="quarter" idx="12" hasCustomPrompt="1"/>
          </p:nvPr>
        </p:nvSpPr>
        <p:spPr>
          <a:xfrm>
            <a:off x="4519613" y="5040313"/>
            <a:ext cx="3390900" cy="669925"/>
          </a:xfrm>
        </p:spPr>
        <p:txBody>
          <a:bodyPr>
            <a:normAutofit/>
          </a:bodyPr>
          <a:lstStyle>
            <a:lvl1pPr algn="ctr">
              <a:defRPr sz="1600"/>
            </a:lvl1pPr>
          </a:lstStyle>
          <a:p>
            <a:pPr lvl="0"/>
            <a:r>
              <a:rPr lang="de-DE"/>
              <a:t>Lunch Time</a:t>
            </a:r>
          </a:p>
          <a:p>
            <a:pPr lvl="0"/>
            <a:r>
              <a:rPr lang="de-DE"/>
              <a:t>13:00 - 13:45</a:t>
            </a:r>
          </a:p>
        </p:txBody>
      </p:sp>
    </p:spTree>
    <p:extLst>
      <p:ext uri="{BB962C8B-B14F-4D97-AF65-F5344CB8AC3E}">
        <p14:creationId xmlns:p14="http://schemas.microsoft.com/office/powerpoint/2010/main" val="34523567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enutzerdefiniertes Layout">
    <p:spTree>
      <p:nvGrpSpPr>
        <p:cNvPr id="1" name=""/>
        <p:cNvGrpSpPr/>
        <p:nvPr/>
      </p:nvGrpSpPr>
      <p:grpSpPr>
        <a:xfrm>
          <a:off x="0" y="0"/>
          <a:ext cx="0" cy="0"/>
          <a:chOff x="0" y="0"/>
          <a:chExt cx="0" cy="0"/>
        </a:xfrm>
      </p:grpSpPr>
      <p:sp>
        <p:nvSpPr>
          <p:cNvPr id="7" name="Ellipse 6"/>
          <p:cNvSpPr/>
          <p:nvPr userDrawn="1"/>
        </p:nvSpPr>
        <p:spPr>
          <a:xfrm>
            <a:off x="4728829" y="1465517"/>
            <a:ext cx="3095847" cy="3095847"/>
          </a:xfrm>
          <a:prstGeom prst="ellipse">
            <a:avLst/>
          </a:prstGeom>
          <a:solidFill>
            <a:srgbClr val="FFF200"/>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de-DE">
                <a:latin typeface="Noto Sans" panose="020B0502040504020204" pitchFamily="34" charset="0"/>
                <a:ea typeface="Noto Sans" panose="020B0502040504020204" pitchFamily="34" charset="0"/>
                <a:cs typeface="Noto Sans" panose="020B0502040504020204" pitchFamily="34" charset="0"/>
              </a:rPr>
              <a:t>Break</a:t>
            </a:r>
          </a:p>
          <a:p>
            <a:pPr algn="ctr"/>
            <a:r>
              <a:rPr lang="de-DE">
                <a:latin typeface="Noto Sans" panose="020B0502040504020204" pitchFamily="34" charset="0"/>
                <a:ea typeface="Noto Sans" panose="020B0502040504020204" pitchFamily="34" charset="0"/>
                <a:cs typeface="Noto Sans" panose="020B0502040504020204" pitchFamily="34" charset="0"/>
              </a:rPr>
              <a:t>14:00 – 14:30</a:t>
            </a:r>
          </a:p>
        </p:txBody>
      </p:sp>
    </p:spTree>
    <p:extLst>
      <p:ext uri="{BB962C8B-B14F-4D97-AF65-F5344CB8AC3E}">
        <p14:creationId xmlns:p14="http://schemas.microsoft.com/office/powerpoint/2010/main" val="14978882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Benutzerdefiniertes Layout">
    <p:spTree>
      <p:nvGrpSpPr>
        <p:cNvPr id="1" name=""/>
        <p:cNvGrpSpPr/>
        <p:nvPr/>
      </p:nvGrpSpPr>
      <p:grpSpPr>
        <a:xfrm>
          <a:off x="0" y="0"/>
          <a:ext cx="0" cy="0"/>
          <a:chOff x="0" y="0"/>
          <a:chExt cx="0" cy="0"/>
        </a:xfrm>
      </p:grpSpPr>
      <p:sp>
        <p:nvSpPr>
          <p:cNvPr id="5"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ea typeface="Calibri" panose="020F0502020204030204" pitchFamily="34" charset="0"/>
              <a:cs typeface="Times New Roman" panose="02020603050405020304" pitchFamily="18" charset="0"/>
            </a:endParaRPr>
          </a:p>
        </p:txBody>
      </p:sp>
      <p:pic>
        <p:nvPicPr>
          <p:cNvPr id="6" name="Bildobjekt 2"/>
          <p:cNvPicPr/>
          <p:nvPr userDrawn="1"/>
        </p:nvPicPr>
        <p:blipFill>
          <a:blip r:embed="rId2"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7"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8" name="Immagine 2"/>
          <p:cNvPicPr/>
          <p:nvPr userDrawn="1"/>
        </p:nvPicPr>
        <p:blipFill>
          <a:blip r:embed="rId4"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9" name="Grafik 8"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10" name="Picture 1"/>
          <p:cNvPicPr/>
          <p:nvPr userDrawn="1"/>
        </p:nvPicPr>
        <p:blipFill rotWithShape="1">
          <a:blip r:embed="rId6"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11" name="Picture 3"/>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12" name="Picture 24"/>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13" name="Picture 27" descr="header_E"/>
          <p:cNvPicPr/>
          <p:nvPr userDrawn="1"/>
        </p:nvPicPr>
        <p:blipFill>
          <a:blip r:embed="rId9"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14" name="Immagine 2"/>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15" name="Afbeelding 16" descr="cidimage002.png@01D4FECE.D63D32C0"/>
          <p:cNvPicPr/>
          <p:nvPr userDrawn="1"/>
        </p:nvPicPr>
        <p:blipFill>
          <a:blip r:embed="rId11" r:link="rId12"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pic>
        <p:nvPicPr>
          <p:cNvPr id="16" name="Grafik 15">
            <a:extLst>
              <a:ext uri="{FF2B5EF4-FFF2-40B4-BE49-F238E27FC236}">
                <a16:creationId xmlns:a16="http://schemas.microsoft.com/office/drawing/2014/main" id="{150F95C0-8540-4F30-B067-350D27C33E54}"/>
              </a:ext>
            </a:extLst>
          </p:cNvPr>
          <p:cNvPicPr/>
          <p:nvPr userDrawn="1"/>
        </p:nvPicPr>
        <p:blipFill>
          <a:blip r:embed="rId1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17" name="Grafik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50242" y="2487922"/>
            <a:ext cx="3891516" cy="2994643"/>
          </a:xfrm>
          <a:prstGeom prst="rect">
            <a:avLst/>
          </a:prstGeom>
        </p:spPr>
      </p:pic>
    </p:spTree>
    <p:extLst>
      <p:ext uri="{BB962C8B-B14F-4D97-AF65-F5344CB8AC3E}">
        <p14:creationId xmlns:p14="http://schemas.microsoft.com/office/powerpoint/2010/main" val="12849101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Leer">
    <p:spTree>
      <p:nvGrpSpPr>
        <p:cNvPr id="1" name=""/>
        <p:cNvGrpSpPr/>
        <p:nvPr/>
      </p:nvGrpSpPr>
      <p:grpSpPr>
        <a:xfrm>
          <a:off x="0" y="0"/>
          <a:ext cx="0" cy="0"/>
          <a:chOff x="0" y="0"/>
          <a:chExt cx="0" cy="0"/>
        </a:xfrm>
      </p:grpSpPr>
      <p:sp>
        <p:nvSpPr>
          <p:cNvPr id="6" name="Ellipse 5">
            <a:extLst>
              <a:ext uri="{FF2B5EF4-FFF2-40B4-BE49-F238E27FC236}">
                <a16:creationId xmlns:a16="http://schemas.microsoft.com/office/drawing/2014/main" id="{F5F8200D-B3B4-4148-9C6D-568491394D5E}"/>
              </a:ext>
            </a:extLst>
          </p:cNvPr>
          <p:cNvSpPr/>
          <p:nvPr userDrawn="1"/>
        </p:nvSpPr>
        <p:spPr>
          <a:xfrm>
            <a:off x="130906" y="2196422"/>
            <a:ext cx="1369515"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7" name="Ellipse 6">
            <a:extLst>
              <a:ext uri="{FF2B5EF4-FFF2-40B4-BE49-F238E27FC236}">
                <a16:creationId xmlns:a16="http://schemas.microsoft.com/office/drawing/2014/main" id="{729D34ED-79DE-2446-9395-DDA4722F187C}"/>
              </a:ext>
            </a:extLst>
          </p:cNvPr>
          <p:cNvSpPr/>
          <p:nvPr userDrawn="1"/>
        </p:nvSpPr>
        <p:spPr>
          <a:xfrm>
            <a:off x="2277318" y="2195456"/>
            <a:ext cx="1369514"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8" name="Ellipse 7">
            <a:extLst>
              <a:ext uri="{FF2B5EF4-FFF2-40B4-BE49-F238E27FC236}">
                <a16:creationId xmlns:a16="http://schemas.microsoft.com/office/drawing/2014/main" id="{94068D8B-FCBD-9043-A778-F9E3EB1FB9D3}"/>
              </a:ext>
            </a:extLst>
          </p:cNvPr>
          <p:cNvSpPr/>
          <p:nvPr userDrawn="1"/>
        </p:nvSpPr>
        <p:spPr>
          <a:xfrm>
            <a:off x="6552623" y="2195456"/>
            <a:ext cx="1364722"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10" name="Ellipse 9">
            <a:extLst>
              <a:ext uri="{FF2B5EF4-FFF2-40B4-BE49-F238E27FC236}">
                <a16:creationId xmlns:a16="http://schemas.microsoft.com/office/drawing/2014/main" id="{B7AA7307-0F3C-BE4F-8289-31F0B27316F2}"/>
              </a:ext>
            </a:extLst>
          </p:cNvPr>
          <p:cNvSpPr/>
          <p:nvPr userDrawn="1"/>
        </p:nvSpPr>
        <p:spPr>
          <a:xfrm>
            <a:off x="8684997" y="2195456"/>
            <a:ext cx="1364722"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33" name="Ellipse 32">
            <a:extLst>
              <a:ext uri="{FF2B5EF4-FFF2-40B4-BE49-F238E27FC236}">
                <a16:creationId xmlns:a16="http://schemas.microsoft.com/office/drawing/2014/main" id="{3F985EA3-C591-1F46-B398-FF28856FDB78}"/>
              </a:ext>
            </a:extLst>
          </p:cNvPr>
          <p:cNvSpPr/>
          <p:nvPr userDrawn="1"/>
        </p:nvSpPr>
        <p:spPr>
          <a:xfrm>
            <a:off x="124004" y="2198506"/>
            <a:ext cx="1369517" cy="1369516"/>
          </a:xfrm>
          <a:prstGeom prst="ellipse">
            <a:avLst/>
          </a:prstGeom>
          <a:solidFill>
            <a:schemeClr val="accent2">
              <a:lumMod val="75000"/>
            </a:schemeClr>
          </a:solidFill>
          <a:ln w="12700">
            <a:noFill/>
            <a:miter lim="800000"/>
            <a:headEnd/>
            <a:tailEnd/>
          </a:ln>
          <a:effectLst/>
        </p:spPr>
        <p:txBody>
          <a:bodyPr lIns="18288" tIns="18288" rIns="18288" bIns="18288" rtlCol="0" anchor="ctr" anchorCtr="1"/>
          <a:lstStyle/>
          <a:p>
            <a:pPr algn="ctr" rtl="0">
              <a:lnSpc>
                <a:spcPct val="85000"/>
              </a:lnSpc>
              <a:spcBef>
                <a:spcPts val="20"/>
              </a:spcBef>
            </a:pPr>
            <a:endParaRPr lang="de-DE" sz="2400" noProof="0">
              <a:solidFill>
                <a:srgbClr val="FFFFFF"/>
              </a:solidFill>
            </a:endParaRPr>
          </a:p>
        </p:txBody>
      </p:sp>
      <p:sp>
        <p:nvSpPr>
          <p:cNvPr id="34" name="Ellipse 33">
            <a:extLst>
              <a:ext uri="{FF2B5EF4-FFF2-40B4-BE49-F238E27FC236}">
                <a16:creationId xmlns:a16="http://schemas.microsoft.com/office/drawing/2014/main" id="{D0AA7426-D0A9-1144-BDFB-A2CD3ABBF841}"/>
              </a:ext>
            </a:extLst>
          </p:cNvPr>
          <p:cNvSpPr/>
          <p:nvPr userDrawn="1"/>
        </p:nvSpPr>
        <p:spPr>
          <a:xfrm>
            <a:off x="2277316" y="2197540"/>
            <a:ext cx="1369516" cy="1369516"/>
          </a:xfrm>
          <a:prstGeom prst="ellipse">
            <a:avLst/>
          </a:prstGeom>
          <a:solidFill>
            <a:schemeClr val="accent4">
              <a:lumMod val="75000"/>
            </a:schemeClr>
          </a:solidFill>
          <a:ln w="9525">
            <a:noFill/>
            <a:miter lim="800000"/>
            <a:headEnd/>
            <a:tailEnd/>
          </a:ln>
          <a:effectLst/>
        </p:spPr>
        <p:txBody>
          <a:bodyPr lIns="18288" tIns="18288" rIns="18288" bIns="18288" rtlCol="0" anchor="ctr" anchorCtr="1"/>
          <a:lstStyle/>
          <a:p>
            <a:pPr algn="ctr" rtl="0">
              <a:lnSpc>
                <a:spcPct val="85000"/>
              </a:lnSpc>
              <a:spcBef>
                <a:spcPct val="20000"/>
              </a:spcBef>
            </a:pPr>
            <a:endParaRPr lang="de-DE" sz="2400" noProof="0">
              <a:solidFill>
                <a:srgbClr val="FFFFFF"/>
              </a:solidFill>
            </a:endParaRPr>
          </a:p>
        </p:txBody>
      </p:sp>
      <p:sp>
        <p:nvSpPr>
          <p:cNvPr id="35" name="Ellipse 34">
            <a:extLst>
              <a:ext uri="{FF2B5EF4-FFF2-40B4-BE49-F238E27FC236}">
                <a16:creationId xmlns:a16="http://schemas.microsoft.com/office/drawing/2014/main" id="{3A541760-3579-3541-8582-EE306D55BFFB}"/>
              </a:ext>
            </a:extLst>
          </p:cNvPr>
          <p:cNvSpPr/>
          <p:nvPr userDrawn="1"/>
        </p:nvSpPr>
        <p:spPr>
          <a:xfrm>
            <a:off x="6559499" y="2197540"/>
            <a:ext cx="1364724" cy="1369516"/>
          </a:xfrm>
          <a:prstGeom prst="ellipse">
            <a:avLst/>
          </a:prstGeom>
          <a:solidFill>
            <a:schemeClr val="accent6">
              <a:lumMod val="60000"/>
              <a:lumOff val="40000"/>
            </a:schemeClr>
          </a:solidFill>
          <a:ln w="9525">
            <a:noFill/>
            <a:miter lim="800000"/>
            <a:headEnd/>
            <a:tailEnd/>
          </a:ln>
          <a:effectLst/>
        </p:spPr>
        <p:txBody>
          <a:bodyPr lIns="18288" tIns="18288" rIns="18288" bIns="18288" rtlCol="0" anchor="ctr" anchorCtr="1"/>
          <a:lstStyle/>
          <a:p>
            <a:pPr algn="ctr" rtl="0">
              <a:lnSpc>
                <a:spcPct val="85000"/>
              </a:lnSpc>
              <a:spcBef>
                <a:spcPct val="20000"/>
              </a:spcBef>
            </a:pPr>
            <a:endParaRPr lang="de-DE" sz="2400" noProof="0">
              <a:solidFill>
                <a:srgbClr val="FFFFFF"/>
              </a:solidFill>
            </a:endParaRPr>
          </a:p>
        </p:txBody>
      </p:sp>
      <p:sp>
        <p:nvSpPr>
          <p:cNvPr id="36" name="Ellipse 35">
            <a:extLst>
              <a:ext uri="{FF2B5EF4-FFF2-40B4-BE49-F238E27FC236}">
                <a16:creationId xmlns:a16="http://schemas.microsoft.com/office/drawing/2014/main" id="{35A8E1DC-C43B-074B-8A90-6F9EABBB4BA4}"/>
              </a:ext>
            </a:extLst>
          </p:cNvPr>
          <p:cNvSpPr/>
          <p:nvPr userDrawn="1"/>
        </p:nvSpPr>
        <p:spPr>
          <a:xfrm>
            <a:off x="4412540" y="2195456"/>
            <a:ext cx="1369514"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37" name="Ellipse 36">
            <a:extLst>
              <a:ext uri="{FF2B5EF4-FFF2-40B4-BE49-F238E27FC236}">
                <a16:creationId xmlns:a16="http://schemas.microsoft.com/office/drawing/2014/main" id="{FEE3A366-64CF-F74B-92EE-2A831059C7E9}"/>
              </a:ext>
            </a:extLst>
          </p:cNvPr>
          <p:cNvSpPr/>
          <p:nvPr userDrawn="1"/>
        </p:nvSpPr>
        <p:spPr>
          <a:xfrm>
            <a:off x="8678119" y="2197540"/>
            <a:ext cx="1364724" cy="1369516"/>
          </a:xfrm>
          <a:prstGeom prst="ellipse">
            <a:avLst/>
          </a:prstGeom>
          <a:solidFill>
            <a:schemeClr val="accent5">
              <a:lumMod val="60000"/>
              <a:lumOff val="40000"/>
            </a:schemeClr>
          </a:solidFill>
          <a:ln w="12700">
            <a:noFill/>
            <a:miter lim="800000"/>
            <a:headEnd/>
            <a:tailEnd/>
          </a:ln>
          <a:effectLst/>
        </p:spPr>
        <p:txBody>
          <a:bodyPr lIns="18288" tIns="18288" rIns="18288" bIns="18288" rtlCol="0" anchor="ctr" anchorCtr="1"/>
          <a:lstStyle/>
          <a:p>
            <a:pPr algn="ctr" rtl="0">
              <a:lnSpc>
                <a:spcPct val="85000"/>
              </a:lnSpc>
              <a:spcBef>
                <a:spcPts val="20"/>
              </a:spcBef>
            </a:pPr>
            <a:endParaRPr lang="de-DE" sz="2400" noProof="0">
              <a:solidFill>
                <a:srgbClr val="FFFFFF"/>
              </a:solidFill>
            </a:endParaRPr>
          </a:p>
        </p:txBody>
      </p:sp>
      <p:sp>
        <p:nvSpPr>
          <p:cNvPr id="38" name="Ellipse 37">
            <a:extLst>
              <a:ext uri="{FF2B5EF4-FFF2-40B4-BE49-F238E27FC236}">
                <a16:creationId xmlns:a16="http://schemas.microsoft.com/office/drawing/2014/main" id="{AF57B189-54BE-4647-8C20-06C0DB75C419}"/>
              </a:ext>
            </a:extLst>
          </p:cNvPr>
          <p:cNvSpPr/>
          <p:nvPr userDrawn="1"/>
        </p:nvSpPr>
        <p:spPr>
          <a:xfrm>
            <a:off x="10822486" y="2195456"/>
            <a:ext cx="1369514"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39" name="Ellipse 38">
            <a:extLst>
              <a:ext uri="{FF2B5EF4-FFF2-40B4-BE49-F238E27FC236}">
                <a16:creationId xmlns:a16="http://schemas.microsoft.com/office/drawing/2014/main" id="{0AAF55E1-7B1E-D444-B87C-2908C39FEE77}"/>
              </a:ext>
            </a:extLst>
          </p:cNvPr>
          <p:cNvSpPr/>
          <p:nvPr userDrawn="1"/>
        </p:nvSpPr>
        <p:spPr>
          <a:xfrm>
            <a:off x="4412540" y="2196497"/>
            <a:ext cx="1369516" cy="1369516"/>
          </a:xfrm>
          <a:prstGeom prst="ellipse">
            <a:avLst/>
          </a:prstGeom>
          <a:solidFill>
            <a:schemeClr val="accent4">
              <a:lumMod val="40000"/>
              <a:lumOff val="60000"/>
            </a:schemeClr>
          </a:solidFill>
          <a:ln w="9525">
            <a:noFill/>
            <a:miter lim="800000"/>
            <a:headEnd/>
            <a:tailEnd/>
          </a:ln>
          <a:effectLst/>
        </p:spPr>
        <p:txBody>
          <a:bodyPr lIns="18288" tIns="18288" rIns="18288" bIns="18288" rtlCol="0" anchor="ctr" anchorCtr="1"/>
          <a:lstStyle/>
          <a:p>
            <a:pPr algn="ctr" rtl="0">
              <a:lnSpc>
                <a:spcPct val="85000"/>
              </a:lnSpc>
              <a:spcBef>
                <a:spcPct val="20000"/>
              </a:spcBef>
            </a:pPr>
            <a:endParaRPr lang="de-DE" sz="2400" noProof="0">
              <a:solidFill>
                <a:srgbClr val="FFFFFF"/>
              </a:solidFill>
            </a:endParaRPr>
          </a:p>
        </p:txBody>
      </p:sp>
      <p:sp>
        <p:nvSpPr>
          <p:cNvPr id="40" name="Ellipse 39">
            <a:extLst>
              <a:ext uri="{FF2B5EF4-FFF2-40B4-BE49-F238E27FC236}">
                <a16:creationId xmlns:a16="http://schemas.microsoft.com/office/drawing/2014/main" id="{0C752DD5-E82A-4D49-B083-42200C07519A}"/>
              </a:ext>
            </a:extLst>
          </p:cNvPr>
          <p:cNvSpPr/>
          <p:nvPr userDrawn="1"/>
        </p:nvSpPr>
        <p:spPr>
          <a:xfrm>
            <a:off x="10822484" y="2196497"/>
            <a:ext cx="1369516" cy="1369516"/>
          </a:xfrm>
          <a:prstGeom prst="ellipse">
            <a:avLst/>
          </a:prstGeom>
          <a:solidFill>
            <a:schemeClr val="accent1">
              <a:lumMod val="60000"/>
              <a:lumOff val="40000"/>
            </a:schemeClr>
          </a:solidFill>
          <a:ln w="9525">
            <a:noFill/>
            <a:miter lim="800000"/>
            <a:headEnd/>
            <a:tailEnd/>
          </a:ln>
          <a:effectLst/>
        </p:spPr>
        <p:txBody>
          <a:bodyPr lIns="18288" tIns="18288" rIns="18288" bIns="18288" rtlCol="0" anchor="ctr" anchorCtr="1"/>
          <a:lstStyle/>
          <a:p>
            <a:pPr algn="ctr" rtl="0">
              <a:lnSpc>
                <a:spcPct val="85000"/>
              </a:lnSpc>
              <a:spcBef>
                <a:spcPct val="20000"/>
              </a:spcBef>
            </a:pPr>
            <a:endParaRPr lang="de-DE" sz="2400" noProof="0">
              <a:solidFill>
                <a:srgbClr val="FFFFFF"/>
              </a:solidFill>
            </a:endParaRPr>
          </a:p>
        </p:txBody>
      </p:sp>
      <p:sp>
        <p:nvSpPr>
          <p:cNvPr id="41" name="AutoForm 110">
            <a:extLst>
              <a:ext uri="{FF2B5EF4-FFF2-40B4-BE49-F238E27FC236}">
                <a16:creationId xmlns:a16="http://schemas.microsoft.com/office/drawing/2014/main" id="{4740BF11-121E-FA4F-A0B2-545FE62EA0D2}"/>
              </a:ext>
            </a:extLst>
          </p:cNvPr>
          <p:cNvSpPr>
            <a:spLocks noChangeArrowheads="1"/>
          </p:cNvSpPr>
          <p:nvPr userDrawn="1"/>
        </p:nvSpPr>
        <p:spPr bwMode="auto">
          <a:xfrm>
            <a:off x="3646832"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2" name="AutoForm 110">
            <a:extLst>
              <a:ext uri="{FF2B5EF4-FFF2-40B4-BE49-F238E27FC236}">
                <a16:creationId xmlns:a16="http://schemas.microsoft.com/office/drawing/2014/main" id="{AFA85E8E-6A00-3044-BBBA-588898110DAE}"/>
              </a:ext>
            </a:extLst>
          </p:cNvPr>
          <p:cNvSpPr>
            <a:spLocks noChangeArrowheads="1"/>
          </p:cNvSpPr>
          <p:nvPr userDrawn="1"/>
        </p:nvSpPr>
        <p:spPr bwMode="auto">
          <a:xfrm>
            <a:off x="1500421"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3" name="AutoForm 110">
            <a:extLst>
              <a:ext uri="{FF2B5EF4-FFF2-40B4-BE49-F238E27FC236}">
                <a16:creationId xmlns:a16="http://schemas.microsoft.com/office/drawing/2014/main" id="{BD7D58B3-98A6-4649-8A78-96DF75261432}"/>
              </a:ext>
            </a:extLst>
          </p:cNvPr>
          <p:cNvSpPr>
            <a:spLocks noChangeArrowheads="1"/>
          </p:cNvSpPr>
          <p:nvPr userDrawn="1"/>
        </p:nvSpPr>
        <p:spPr bwMode="auto">
          <a:xfrm>
            <a:off x="5773806"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4" name="AutoForm 110">
            <a:extLst>
              <a:ext uri="{FF2B5EF4-FFF2-40B4-BE49-F238E27FC236}">
                <a16:creationId xmlns:a16="http://schemas.microsoft.com/office/drawing/2014/main" id="{99C182F0-8A7C-504A-9A54-449A83F388B6}"/>
              </a:ext>
            </a:extLst>
          </p:cNvPr>
          <p:cNvSpPr>
            <a:spLocks noChangeArrowheads="1"/>
          </p:cNvSpPr>
          <p:nvPr userDrawn="1"/>
        </p:nvSpPr>
        <p:spPr bwMode="auto">
          <a:xfrm>
            <a:off x="7902809"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5" name="AutoForm 110">
            <a:extLst>
              <a:ext uri="{FF2B5EF4-FFF2-40B4-BE49-F238E27FC236}">
                <a16:creationId xmlns:a16="http://schemas.microsoft.com/office/drawing/2014/main" id="{9D1051D0-507B-AD4A-B0AD-E475849C00B9}"/>
              </a:ext>
            </a:extLst>
          </p:cNvPr>
          <p:cNvSpPr>
            <a:spLocks noChangeArrowheads="1"/>
          </p:cNvSpPr>
          <p:nvPr userDrawn="1"/>
        </p:nvSpPr>
        <p:spPr bwMode="auto">
          <a:xfrm>
            <a:off x="10049719"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8" name="Textplatzhalter 47">
            <a:extLst>
              <a:ext uri="{FF2B5EF4-FFF2-40B4-BE49-F238E27FC236}">
                <a16:creationId xmlns:a16="http://schemas.microsoft.com/office/drawing/2014/main" id="{C7AC686A-1508-BF48-911D-61D82AABC76B}"/>
              </a:ext>
            </a:extLst>
          </p:cNvPr>
          <p:cNvSpPr>
            <a:spLocks noGrp="1"/>
          </p:cNvSpPr>
          <p:nvPr>
            <p:ph type="body" sz="quarter" idx="10"/>
          </p:nvPr>
        </p:nvSpPr>
        <p:spPr>
          <a:xfrm>
            <a:off x="170662"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49" name="Textplatzhalter 47">
            <a:extLst>
              <a:ext uri="{FF2B5EF4-FFF2-40B4-BE49-F238E27FC236}">
                <a16:creationId xmlns:a16="http://schemas.microsoft.com/office/drawing/2014/main" id="{B876D68E-F284-354A-92F8-5F77347449B8}"/>
              </a:ext>
            </a:extLst>
          </p:cNvPr>
          <p:cNvSpPr>
            <a:spLocks noGrp="1"/>
          </p:cNvSpPr>
          <p:nvPr>
            <p:ph type="body" sz="quarter" idx="11"/>
          </p:nvPr>
        </p:nvSpPr>
        <p:spPr>
          <a:xfrm>
            <a:off x="170662"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50" name="Textplatzhalter 47">
            <a:extLst>
              <a:ext uri="{FF2B5EF4-FFF2-40B4-BE49-F238E27FC236}">
                <a16:creationId xmlns:a16="http://schemas.microsoft.com/office/drawing/2014/main" id="{72B3DBB3-1959-194A-B523-EB85330EEDEC}"/>
              </a:ext>
            </a:extLst>
          </p:cNvPr>
          <p:cNvSpPr>
            <a:spLocks noGrp="1"/>
          </p:cNvSpPr>
          <p:nvPr>
            <p:ph type="body" sz="quarter" idx="12"/>
          </p:nvPr>
        </p:nvSpPr>
        <p:spPr>
          <a:xfrm>
            <a:off x="2267819"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1" name="Textplatzhalter 47">
            <a:extLst>
              <a:ext uri="{FF2B5EF4-FFF2-40B4-BE49-F238E27FC236}">
                <a16:creationId xmlns:a16="http://schemas.microsoft.com/office/drawing/2014/main" id="{22B58263-52CE-A840-BE43-6EC1E908E01E}"/>
              </a:ext>
            </a:extLst>
          </p:cNvPr>
          <p:cNvSpPr>
            <a:spLocks noGrp="1"/>
          </p:cNvSpPr>
          <p:nvPr>
            <p:ph type="body" sz="quarter" idx="13"/>
          </p:nvPr>
        </p:nvSpPr>
        <p:spPr>
          <a:xfrm>
            <a:off x="2267819"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52" name="Textplatzhalter 47">
            <a:extLst>
              <a:ext uri="{FF2B5EF4-FFF2-40B4-BE49-F238E27FC236}">
                <a16:creationId xmlns:a16="http://schemas.microsoft.com/office/drawing/2014/main" id="{26EB032E-EC81-0A4B-B52C-8C2C4C3F2374}"/>
              </a:ext>
            </a:extLst>
          </p:cNvPr>
          <p:cNvSpPr>
            <a:spLocks noGrp="1"/>
          </p:cNvSpPr>
          <p:nvPr>
            <p:ph type="body" sz="quarter" idx="14"/>
          </p:nvPr>
        </p:nvSpPr>
        <p:spPr>
          <a:xfrm>
            <a:off x="4384854"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3" name="Textplatzhalter 47">
            <a:extLst>
              <a:ext uri="{FF2B5EF4-FFF2-40B4-BE49-F238E27FC236}">
                <a16:creationId xmlns:a16="http://schemas.microsoft.com/office/drawing/2014/main" id="{E142B6AC-952F-7848-BBE6-347DCB7B89DC}"/>
              </a:ext>
            </a:extLst>
          </p:cNvPr>
          <p:cNvSpPr>
            <a:spLocks noGrp="1"/>
          </p:cNvSpPr>
          <p:nvPr>
            <p:ph type="body" sz="quarter" idx="15"/>
          </p:nvPr>
        </p:nvSpPr>
        <p:spPr>
          <a:xfrm>
            <a:off x="4384854"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54" name="Textplatzhalter 47">
            <a:extLst>
              <a:ext uri="{FF2B5EF4-FFF2-40B4-BE49-F238E27FC236}">
                <a16:creationId xmlns:a16="http://schemas.microsoft.com/office/drawing/2014/main" id="{E0489ECC-6BF5-5B4E-90C3-BEE52E42473B}"/>
              </a:ext>
            </a:extLst>
          </p:cNvPr>
          <p:cNvSpPr>
            <a:spLocks noGrp="1"/>
          </p:cNvSpPr>
          <p:nvPr>
            <p:ph type="body" sz="quarter" idx="16"/>
          </p:nvPr>
        </p:nvSpPr>
        <p:spPr>
          <a:xfrm>
            <a:off x="6521768"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5" name="Textplatzhalter 47">
            <a:extLst>
              <a:ext uri="{FF2B5EF4-FFF2-40B4-BE49-F238E27FC236}">
                <a16:creationId xmlns:a16="http://schemas.microsoft.com/office/drawing/2014/main" id="{F5FDBE0B-BF91-454F-884E-BD1DBC7FBAD9}"/>
              </a:ext>
            </a:extLst>
          </p:cNvPr>
          <p:cNvSpPr>
            <a:spLocks noGrp="1"/>
          </p:cNvSpPr>
          <p:nvPr>
            <p:ph type="body" sz="quarter" idx="17"/>
          </p:nvPr>
        </p:nvSpPr>
        <p:spPr>
          <a:xfrm>
            <a:off x="6521768"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56" name="Textplatzhalter 47">
            <a:extLst>
              <a:ext uri="{FF2B5EF4-FFF2-40B4-BE49-F238E27FC236}">
                <a16:creationId xmlns:a16="http://schemas.microsoft.com/office/drawing/2014/main" id="{BFA5A588-B7EF-C54C-845B-1DE2DEB66411}"/>
              </a:ext>
            </a:extLst>
          </p:cNvPr>
          <p:cNvSpPr>
            <a:spLocks noGrp="1"/>
          </p:cNvSpPr>
          <p:nvPr>
            <p:ph type="body" sz="quarter" idx="18"/>
          </p:nvPr>
        </p:nvSpPr>
        <p:spPr>
          <a:xfrm>
            <a:off x="8648742"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7" name="Textplatzhalter 47">
            <a:extLst>
              <a:ext uri="{FF2B5EF4-FFF2-40B4-BE49-F238E27FC236}">
                <a16:creationId xmlns:a16="http://schemas.microsoft.com/office/drawing/2014/main" id="{EB929D32-6BE2-A740-9A19-3C58C9989F3F}"/>
              </a:ext>
            </a:extLst>
          </p:cNvPr>
          <p:cNvSpPr>
            <a:spLocks noGrp="1"/>
          </p:cNvSpPr>
          <p:nvPr>
            <p:ph type="body" sz="quarter" idx="19"/>
          </p:nvPr>
        </p:nvSpPr>
        <p:spPr>
          <a:xfrm>
            <a:off x="8648742"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58" name="Textplatzhalter 47">
            <a:extLst>
              <a:ext uri="{FF2B5EF4-FFF2-40B4-BE49-F238E27FC236}">
                <a16:creationId xmlns:a16="http://schemas.microsoft.com/office/drawing/2014/main" id="{28EEF54E-168F-DA4E-944A-F77FE6A16B24}"/>
              </a:ext>
            </a:extLst>
          </p:cNvPr>
          <p:cNvSpPr>
            <a:spLocks noGrp="1"/>
          </p:cNvSpPr>
          <p:nvPr>
            <p:ph type="body" sz="quarter" idx="20"/>
          </p:nvPr>
        </p:nvSpPr>
        <p:spPr>
          <a:xfrm>
            <a:off x="10785654"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9" name="Textplatzhalter 47">
            <a:extLst>
              <a:ext uri="{FF2B5EF4-FFF2-40B4-BE49-F238E27FC236}">
                <a16:creationId xmlns:a16="http://schemas.microsoft.com/office/drawing/2014/main" id="{198BA63D-3812-4B40-A56C-E9D3715494D9}"/>
              </a:ext>
            </a:extLst>
          </p:cNvPr>
          <p:cNvSpPr>
            <a:spLocks noGrp="1"/>
          </p:cNvSpPr>
          <p:nvPr>
            <p:ph type="body" sz="quarter" idx="21"/>
          </p:nvPr>
        </p:nvSpPr>
        <p:spPr>
          <a:xfrm>
            <a:off x="10785654"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61" name="Textplatzhalter 60">
            <a:extLst>
              <a:ext uri="{FF2B5EF4-FFF2-40B4-BE49-F238E27FC236}">
                <a16:creationId xmlns:a16="http://schemas.microsoft.com/office/drawing/2014/main" id="{761076FF-D12B-874E-B2F7-D7211892E96C}"/>
              </a:ext>
            </a:extLst>
          </p:cNvPr>
          <p:cNvSpPr>
            <a:spLocks noGrp="1"/>
          </p:cNvSpPr>
          <p:nvPr>
            <p:ph type="body" sz="quarter" idx="22"/>
          </p:nvPr>
        </p:nvSpPr>
        <p:spPr>
          <a:xfrm>
            <a:off x="824790" y="4068057"/>
            <a:ext cx="4957763" cy="2682875"/>
          </a:xfrm>
        </p:spPr>
        <p:txBody>
          <a:bodyPr rtlCol="0"/>
          <a:lstStyle>
            <a:lvl1pPr rtl="0">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de-DE" noProof="0"/>
              <a:t>Textmasterformat bearbeiten</a:t>
            </a:r>
          </a:p>
          <a:p>
            <a:pPr lvl="1" rtl="0"/>
            <a:r>
              <a:rPr lang="de-DE" noProof="0"/>
              <a:t>Zweite Ebene</a:t>
            </a:r>
          </a:p>
          <a:p>
            <a:pPr lvl="2" rtl="0"/>
            <a:r>
              <a:rPr lang="de-DE" noProof="0"/>
              <a:t>Dritte Ebene</a:t>
            </a:r>
          </a:p>
          <a:p>
            <a:pPr lvl="3" rtl="0"/>
            <a:r>
              <a:rPr lang="de-DE" noProof="0"/>
              <a:t>Vierte Ebene</a:t>
            </a:r>
          </a:p>
          <a:p>
            <a:pPr lvl="4" rtl="0"/>
            <a:r>
              <a:rPr lang="de-DE" noProof="0"/>
              <a:t>Fünfte Ebene</a:t>
            </a:r>
          </a:p>
        </p:txBody>
      </p:sp>
      <p:sp>
        <p:nvSpPr>
          <p:cNvPr id="62" name="Textplatzhalter 60">
            <a:extLst>
              <a:ext uri="{FF2B5EF4-FFF2-40B4-BE49-F238E27FC236}">
                <a16:creationId xmlns:a16="http://schemas.microsoft.com/office/drawing/2014/main" id="{3A9C68A9-C47F-6248-80FB-A955A9DC3FE1}"/>
              </a:ext>
            </a:extLst>
          </p:cNvPr>
          <p:cNvSpPr>
            <a:spLocks noGrp="1"/>
          </p:cNvSpPr>
          <p:nvPr>
            <p:ph type="body" sz="quarter" idx="23"/>
          </p:nvPr>
        </p:nvSpPr>
        <p:spPr>
          <a:xfrm>
            <a:off x="6559499" y="4048248"/>
            <a:ext cx="4957763" cy="2682875"/>
          </a:xfrm>
        </p:spPr>
        <p:txBody>
          <a:bodyPr rtlCol="0"/>
          <a:lstStyle>
            <a:lvl1pPr rtl="0">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de-DE" noProof="0"/>
              <a:t>Textmasterformat bearbeiten</a:t>
            </a:r>
          </a:p>
          <a:p>
            <a:pPr lvl="1" rtl="0"/>
            <a:r>
              <a:rPr lang="de-DE" noProof="0"/>
              <a:t>Zweite Ebene</a:t>
            </a:r>
          </a:p>
          <a:p>
            <a:pPr lvl="2" rtl="0"/>
            <a:r>
              <a:rPr lang="de-DE" noProof="0"/>
              <a:t>Dritte Ebene</a:t>
            </a:r>
          </a:p>
          <a:p>
            <a:pPr lvl="3" rtl="0"/>
            <a:r>
              <a:rPr lang="de-DE" noProof="0"/>
              <a:t>Vierte Ebene</a:t>
            </a:r>
          </a:p>
          <a:p>
            <a:pPr lvl="4" rtl="0"/>
            <a:r>
              <a:rPr lang="de-DE" noProof="0"/>
              <a:t>Fünfte Ebene</a:t>
            </a:r>
          </a:p>
        </p:txBody>
      </p:sp>
      <p:sp>
        <p:nvSpPr>
          <p:cNvPr id="46" name="Freihandform 23" descr="Fragezeichensymbol"/>
          <p:cNvSpPr>
            <a:spLocks noEditPoints="1"/>
          </p:cNvSpPr>
          <p:nvPr userDrawn="1"/>
        </p:nvSpPr>
        <p:spPr bwMode="auto">
          <a:xfrm>
            <a:off x="11243645" y="2486630"/>
            <a:ext cx="533627" cy="720172"/>
          </a:xfrm>
          <a:custGeom>
            <a:avLst/>
            <a:gdLst/>
            <a:ahLst/>
            <a:cxnLst>
              <a:cxn ang="0">
                <a:pos x="357" y="1068"/>
              </a:cxn>
              <a:cxn ang="0">
                <a:pos x="364" y="975"/>
              </a:cxn>
              <a:cxn ang="0">
                <a:pos x="380" y="900"/>
              </a:cxn>
              <a:cxn ang="0">
                <a:pos x="430" y="808"/>
              </a:cxn>
              <a:cxn ang="0">
                <a:pos x="483" y="748"/>
              </a:cxn>
              <a:cxn ang="0">
                <a:pos x="662" y="591"/>
              </a:cxn>
              <a:cxn ang="0">
                <a:pos x="700" y="556"/>
              </a:cxn>
              <a:cxn ang="0">
                <a:pos x="737" y="507"/>
              </a:cxn>
              <a:cxn ang="0">
                <a:pos x="750" y="461"/>
              </a:cxn>
              <a:cxn ang="0">
                <a:pos x="748" y="432"/>
              </a:cxn>
              <a:cxn ang="0">
                <a:pos x="735" y="397"/>
              </a:cxn>
              <a:cxn ang="0">
                <a:pos x="715" y="368"/>
              </a:cxn>
              <a:cxn ang="0">
                <a:pos x="695" y="355"/>
              </a:cxn>
              <a:cxn ang="0">
                <a:pos x="656" y="340"/>
              </a:cxn>
              <a:cxn ang="0">
                <a:pos x="609" y="335"/>
              </a:cxn>
              <a:cxn ang="0">
                <a:pos x="572" y="338"/>
              </a:cxn>
              <a:cxn ang="0">
                <a:pos x="523" y="355"/>
              </a:cxn>
              <a:cxn ang="0">
                <a:pos x="481" y="386"/>
              </a:cxn>
              <a:cxn ang="0">
                <a:pos x="459" y="417"/>
              </a:cxn>
              <a:cxn ang="0">
                <a:pos x="433" y="479"/>
              </a:cxn>
              <a:cxn ang="0">
                <a:pos x="417" y="563"/>
              </a:cxn>
              <a:cxn ang="0">
                <a:pos x="7" y="455"/>
              </a:cxn>
              <a:cxn ang="0">
                <a:pos x="33" y="351"/>
              </a:cxn>
              <a:cxn ang="0">
                <a:pos x="64" y="280"/>
              </a:cxn>
              <a:cxn ang="0">
                <a:pos x="102" y="216"/>
              </a:cxn>
              <a:cxn ang="0">
                <a:pos x="150" y="157"/>
              </a:cxn>
              <a:cxn ang="0">
                <a:pos x="187" y="123"/>
              </a:cxn>
              <a:cxn ang="0">
                <a:pos x="251" y="79"/>
              </a:cxn>
              <a:cxn ang="0">
                <a:pos x="325" y="44"/>
              </a:cxn>
              <a:cxn ang="0">
                <a:pos x="410" y="18"/>
              </a:cxn>
              <a:cxn ang="0">
                <a:pos x="507" y="4"/>
              </a:cxn>
              <a:cxn ang="0">
                <a:pos x="614" y="0"/>
              </a:cxn>
              <a:cxn ang="0">
                <a:pos x="726" y="5"/>
              </a:cxn>
              <a:cxn ang="0">
                <a:pos x="872" y="38"/>
              </a:cxn>
              <a:cxn ang="0">
                <a:pos x="993" y="97"/>
              </a:cxn>
              <a:cxn ang="0">
                <a:pos x="1040" y="132"/>
              </a:cxn>
              <a:cxn ang="0">
                <a:pos x="1097" y="188"/>
              </a:cxn>
              <a:cxn ang="0">
                <a:pos x="1141" y="252"/>
              </a:cxn>
              <a:cxn ang="0">
                <a:pos x="1170" y="322"/>
              </a:cxn>
              <a:cxn ang="0">
                <a:pos x="1187" y="397"/>
              </a:cxn>
              <a:cxn ang="0">
                <a:pos x="1190" y="450"/>
              </a:cxn>
              <a:cxn ang="0">
                <a:pos x="1183" y="518"/>
              </a:cxn>
              <a:cxn ang="0">
                <a:pos x="1161" y="585"/>
              </a:cxn>
              <a:cxn ang="0">
                <a:pos x="1139" y="627"/>
              </a:cxn>
              <a:cxn ang="0">
                <a:pos x="1086" y="697"/>
              </a:cxn>
              <a:cxn ang="0">
                <a:pos x="1004" y="775"/>
              </a:cxn>
              <a:cxn ang="0">
                <a:pos x="933" y="836"/>
              </a:cxn>
              <a:cxn ang="0">
                <a:pos x="828" y="929"/>
              </a:cxn>
              <a:cxn ang="0">
                <a:pos x="795" y="973"/>
              </a:cxn>
              <a:cxn ang="0">
                <a:pos x="783" y="1002"/>
              </a:cxn>
              <a:cxn ang="0">
                <a:pos x="768" y="1070"/>
              </a:cxn>
              <a:cxn ang="0">
                <a:pos x="344" y="1218"/>
              </a:cxn>
              <a:cxn ang="0">
                <a:pos x="344" y="1606"/>
              </a:cxn>
            </a:cxnLst>
            <a:rect l="0" t="0" r="r" b="b"/>
            <a:pathLst>
              <a:path w="1190" h="1606">
                <a:moveTo>
                  <a:pt x="766" y="1110"/>
                </a:moveTo>
                <a:lnTo>
                  <a:pt x="357" y="1110"/>
                </a:lnTo>
                <a:lnTo>
                  <a:pt x="357" y="1068"/>
                </a:lnTo>
                <a:lnTo>
                  <a:pt x="357" y="1068"/>
                </a:lnTo>
                <a:lnTo>
                  <a:pt x="358" y="1019"/>
                </a:lnTo>
                <a:lnTo>
                  <a:pt x="364" y="975"/>
                </a:lnTo>
                <a:lnTo>
                  <a:pt x="371" y="934"/>
                </a:lnTo>
                <a:lnTo>
                  <a:pt x="380" y="900"/>
                </a:lnTo>
                <a:lnTo>
                  <a:pt x="380" y="900"/>
                </a:lnTo>
                <a:lnTo>
                  <a:pt x="395" y="867"/>
                </a:lnTo>
                <a:lnTo>
                  <a:pt x="411" y="838"/>
                </a:lnTo>
                <a:lnTo>
                  <a:pt x="430" y="808"/>
                </a:lnTo>
                <a:lnTo>
                  <a:pt x="452" y="781"/>
                </a:lnTo>
                <a:lnTo>
                  <a:pt x="452" y="781"/>
                </a:lnTo>
                <a:lnTo>
                  <a:pt x="483" y="748"/>
                </a:lnTo>
                <a:lnTo>
                  <a:pt x="528" y="706"/>
                </a:lnTo>
                <a:lnTo>
                  <a:pt x="587" y="653"/>
                </a:lnTo>
                <a:lnTo>
                  <a:pt x="662" y="591"/>
                </a:lnTo>
                <a:lnTo>
                  <a:pt x="662" y="591"/>
                </a:lnTo>
                <a:lnTo>
                  <a:pt x="682" y="572"/>
                </a:lnTo>
                <a:lnTo>
                  <a:pt x="700" y="556"/>
                </a:lnTo>
                <a:lnTo>
                  <a:pt x="715" y="539"/>
                </a:lnTo>
                <a:lnTo>
                  <a:pt x="728" y="523"/>
                </a:lnTo>
                <a:lnTo>
                  <a:pt x="737" y="507"/>
                </a:lnTo>
                <a:lnTo>
                  <a:pt x="744" y="490"/>
                </a:lnTo>
                <a:lnTo>
                  <a:pt x="748" y="475"/>
                </a:lnTo>
                <a:lnTo>
                  <a:pt x="750" y="461"/>
                </a:lnTo>
                <a:lnTo>
                  <a:pt x="750" y="461"/>
                </a:lnTo>
                <a:lnTo>
                  <a:pt x="750" y="446"/>
                </a:lnTo>
                <a:lnTo>
                  <a:pt x="748" y="432"/>
                </a:lnTo>
                <a:lnTo>
                  <a:pt x="744" y="419"/>
                </a:lnTo>
                <a:lnTo>
                  <a:pt x="741" y="408"/>
                </a:lnTo>
                <a:lnTo>
                  <a:pt x="735" y="397"/>
                </a:lnTo>
                <a:lnTo>
                  <a:pt x="730" y="386"/>
                </a:lnTo>
                <a:lnTo>
                  <a:pt x="722" y="377"/>
                </a:lnTo>
                <a:lnTo>
                  <a:pt x="715" y="368"/>
                </a:lnTo>
                <a:lnTo>
                  <a:pt x="715" y="368"/>
                </a:lnTo>
                <a:lnTo>
                  <a:pt x="706" y="360"/>
                </a:lnTo>
                <a:lnTo>
                  <a:pt x="695" y="355"/>
                </a:lnTo>
                <a:lnTo>
                  <a:pt x="684" y="347"/>
                </a:lnTo>
                <a:lnTo>
                  <a:pt x="671" y="344"/>
                </a:lnTo>
                <a:lnTo>
                  <a:pt x="656" y="340"/>
                </a:lnTo>
                <a:lnTo>
                  <a:pt x="642" y="338"/>
                </a:lnTo>
                <a:lnTo>
                  <a:pt x="625" y="336"/>
                </a:lnTo>
                <a:lnTo>
                  <a:pt x="609" y="335"/>
                </a:lnTo>
                <a:lnTo>
                  <a:pt x="609" y="335"/>
                </a:lnTo>
                <a:lnTo>
                  <a:pt x="589" y="336"/>
                </a:lnTo>
                <a:lnTo>
                  <a:pt x="572" y="338"/>
                </a:lnTo>
                <a:lnTo>
                  <a:pt x="554" y="342"/>
                </a:lnTo>
                <a:lnTo>
                  <a:pt x="538" y="347"/>
                </a:lnTo>
                <a:lnTo>
                  <a:pt x="523" y="355"/>
                </a:lnTo>
                <a:lnTo>
                  <a:pt x="508" y="364"/>
                </a:lnTo>
                <a:lnTo>
                  <a:pt x="496" y="375"/>
                </a:lnTo>
                <a:lnTo>
                  <a:pt x="481" y="386"/>
                </a:lnTo>
                <a:lnTo>
                  <a:pt x="481" y="386"/>
                </a:lnTo>
                <a:lnTo>
                  <a:pt x="470" y="400"/>
                </a:lnTo>
                <a:lnTo>
                  <a:pt x="459" y="417"/>
                </a:lnTo>
                <a:lnTo>
                  <a:pt x="450" y="435"/>
                </a:lnTo>
                <a:lnTo>
                  <a:pt x="441" y="455"/>
                </a:lnTo>
                <a:lnTo>
                  <a:pt x="433" y="479"/>
                </a:lnTo>
                <a:lnTo>
                  <a:pt x="426" y="505"/>
                </a:lnTo>
                <a:lnTo>
                  <a:pt x="422" y="532"/>
                </a:lnTo>
                <a:lnTo>
                  <a:pt x="417" y="563"/>
                </a:lnTo>
                <a:lnTo>
                  <a:pt x="0" y="510"/>
                </a:lnTo>
                <a:lnTo>
                  <a:pt x="0" y="510"/>
                </a:lnTo>
                <a:lnTo>
                  <a:pt x="7" y="455"/>
                </a:lnTo>
                <a:lnTo>
                  <a:pt x="18" y="400"/>
                </a:lnTo>
                <a:lnTo>
                  <a:pt x="26" y="375"/>
                </a:lnTo>
                <a:lnTo>
                  <a:pt x="33" y="351"/>
                </a:lnTo>
                <a:lnTo>
                  <a:pt x="42" y="327"/>
                </a:lnTo>
                <a:lnTo>
                  <a:pt x="53" y="304"/>
                </a:lnTo>
                <a:lnTo>
                  <a:pt x="64" y="280"/>
                </a:lnTo>
                <a:lnTo>
                  <a:pt x="75" y="258"/>
                </a:lnTo>
                <a:lnTo>
                  <a:pt x="88" y="236"/>
                </a:lnTo>
                <a:lnTo>
                  <a:pt x="102" y="216"/>
                </a:lnTo>
                <a:lnTo>
                  <a:pt x="117" y="196"/>
                </a:lnTo>
                <a:lnTo>
                  <a:pt x="133" y="176"/>
                </a:lnTo>
                <a:lnTo>
                  <a:pt x="150" y="157"/>
                </a:lnTo>
                <a:lnTo>
                  <a:pt x="168" y="141"/>
                </a:lnTo>
                <a:lnTo>
                  <a:pt x="168" y="141"/>
                </a:lnTo>
                <a:lnTo>
                  <a:pt x="187" y="123"/>
                </a:lnTo>
                <a:lnTo>
                  <a:pt x="207" y="108"/>
                </a:lnTo>
                <a:lnTo>
                  <a:pt x="227" y="91"/>
                </a:lnTo>
                <a:lnTo>
                  <a:pt x="251" y="79"/>
                </a:lnTo>
                <a:lnTo>
                  <a:pt x="274" y="66"/>
                </a:lnTo>
                <a:lnTo>
                  <a:pt x="298" y="55"/>
                </a:lnTo>
                <a:lnTo>
                  <a:pt x="325" y="44"/>
                </a:lnTo>
                <a:lnTo>
                  <a:pt x="353" y="35"/>
                </a:lnTo>
                <a:lnTo>
                  <a:pt x="380" y="26"/>
                </a:lnTo>
                <a:lnTo>
                  <a:pt x="410" y="18"/>
                </a:lnTo>
                <a:lnTo>
                  <a:pt x="441" y="13"/>
                </a:lnTo>
                <a:lnTo>
                  <a:pt x="474" y="7"/>
                </a:lnTo>
                <a:lnTo>
                  <a:pt x="507" y="4"/>
                </a:lnTo>
                <a:lnTo>
                  <a:pt x="541" y="2"/>
                </a:lnTo>
                <a:lnTo>
                  <a:pt x="578" y="0"/>
                </a:lnTo>
                <a:lnTo>
                  <a:pt x="614" y="0"/>
                </a:lnTo>
                <a:lnTo>
                  <a:pt x="614" y="0"/>
                </a:lnTo>
                <a:lnTo>
                  <a:pt x="673" y="0"/>
                </a:lnTo>
                <a:lnTo>
                  <a:pt x="726" y="5"/>
                </a:lnTo>
                <a:lnTo>
                  <a:pt x="779" y="13"/>
                </a:lnTo>
                <a:lnTo>
                  <a:pt x="827" y="24"/>
                </a:lnTo>
                <a:lnTo>
                  <a:pt x="872" y="38"/>
                </a:lnTo>
                <a:lnTo>
                  <a:pt x="916" y="55"/>
                </a:lnTo>
                <a:lnTo>
                  <a:pt x="956" y="75"/>
                </a:lnTo>
                <a:lnTo>
                  <a:pt x="993" y="97"/>
                </a:lnTo>
                <a:lnTo>
                  <a:pt x="993" y="97"/>
                </a:lnTo>
                <a:lnTo>
                  <a:pt x="1017" y="113"/>
                </a:lnTo>
                <a:lnTo>
                  <a:pt x="1040" y="132"/>
                </a:lnTo>
                <a:lnTo>
                  <a:pt x="1061" y="150"/>
                </a:lnTo>
                <a:lnTo>
                  <a:pt x="1079" y="168"/>
                </a:lnTo>
                <a:lnTo>
                  <a:pt x="1097" y="188"/>
                </a:lnTo>
                <a:lnTo>
                  <a:pt x="1114" y="208"/>
                </a:lnTo>
                <a:lnTo>
                  <a:pt x="1128" y="230"/>
                </a:lnTo>
                <a:lnTo>
                  <a:pt x="1141" y="252"/>
                </a:lnTo>
                <a:lnTo>
                  <a:pt x="1152" y="274"/>
                </a:lnTo>
                <a:lnTo>
                  <a:pt x="1163" y="298"/>
                </a:lnTo>
                <a:lnTo>
                  <a:pt x="1170" y="322"/>
                </a:lnTo>
                <a:lnTo>
                  <a:pt x="1178" y="346"/>
                </a:lnTo>
                <a:lnTo>
                  <a:pt x="1183" y="371"/>
                </a:lnTo>
                <a:lnTo>
                  <a:pt x="1187" y="397"/>
                </a:lnTo>
                <a:lnTo>
                  <a:pt x="1189" y="422"/>
                </a:lnTo>
                <a:lnTo>
                  <a:pt x="1190" y="450"/>
                </a:lnTo>
                <a:lnTo>
                  <a:pt x="1190" y="450"/>
                </a:lnTo>
                <a:lnTo>
                  <a:pt x="1189" y="474"/>
                </a:lnTo>
                <a:lnTo>
                  <a:pt x="1187" y="496"/>
                </a:lnTo>
                <a:lnTo>
                  <a:pt x="1183" y="518"/>
                </a:lnTo>
                <a:lnTo>
                  <a:pt x="1178" y="541"/>
                </a:lnTo>
                <a:lnTo>
                  <a:pt x="1170" y="563"/>
                </a:lnTo>
                <a:lnTo>
                  <a:pt x="1161" y="585"/>
                </a:lnTo>
                <a:lnTo>
                  <a:pt x="1150" y="605"/>
                </a:lnTo>
                <a:lnTo>
                  <a:pt x="1139" y="627"/>
                </a:lnTo>
                <a:lnTo>
                  <a:pt x="1139" y="627"/>
                </a:lnTo>
                <a:lnTo>
                  <a:pt x="1125" y="649"/>
                </a:lnTo>
                <a:lnTo>
                  <a:pt x="1108" y="673"/>
                </a:lnTo>
                <a:lnTo>
                  <a:pt x="1086" y="697"/>
                </a:lnTo>
                <a:lnTo>
                  <a:pt x="1062" y="722"/>
                </a:lnTo>
                <a:lnTo>
                  <a:pt x="1035" y="748"/>
                </a:lnTo>
                <a:lnTo>
                  <a:pt x="1004" y="775"/>
                </a:lnTo>
                <a:lnTo>
                  <a:pt x="969" y="805"/>
                </a:lnTo>
                <a:lnTo>
                  <a:pt x="933" y="836"/>
                </a:lnTo>
                <a:lnTo>
                  <a:pt x="933" y="836"/>
                </a:lnTo>
                <a:lnTo>
                  <a:pt x="883" y="876"/>
                </a:lnTo>
                <a:lnTo>
                  <a:pt x="843" y="913"/>
                </a:lnTo>
                <a:lnTo>
                  <a:pt x="828" y="929"/>
                </a:lnTo>
                <a:lnTo>
                  <a:pt x="814" y="945"/>
                </a:lnTo>
                <a:lnTo>
                  <a:pt x="803" y="960"/>
                </a:lnTo>
                <a:lnTo>
                  <a:pt x="795" y="973"/>
                </a:lnTo>
                <a:lnTo>
                  <a:pt x="795" y="973"/>
                </a:lnTo>
                <a:lnTo>
                  <a:pt x="788" y="988"/>
                </a:lnTo>
                <a:lnTo>
                  <a:pt x="783" y="1002"/>
                </a:lnTo>
                <a:lnTo>
                  <a:pt x="777" y="1017"/>
                </a:lnTo>
                <a:lnTo>
                  <a:pt x="773" y="1033"/>
                </a:lnTo>
                <a:lnTo>
                  <a:pt x="768" y="1070"/>
                </a:lnTo>
                <a:lnTo>
                  <a:pt x="766" y="1110"/>
                </a:lnTo>
                <a:lnTo>
                  <a:pt x="766" y="1110"/>
                </a:lnTo>
                <a:close/>
                <a:moveTo>
                  <a:pt x="344" y="1218"/>
                </a:moveTo>
                <a:lnTo>
                  <a:pt x="781" y="1218"/>
                </a:lnTo>
                <a:lnTo>
                  <a:pt x="781" y="1606"/>
                </a:lnTo>
                <a:lnTo>
                  <a:pt x="344" y="1606"/>
                </a:lnTo>
                <a:lnTo>
                  <a:pt x="344" y="1218"/>
                </a:lnTo>
                <a:close/>
              </a:path>
            </a:pathLst>
          </a:custGeom>
          <a:solidFill>
            <a:schemeClr val="accent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rtl="0"/>
            <a:endParaRPr lang="de-DE"/>
          </a:p>
        </p:txBody>
      </p:sp>
      <p:sp>
        <p:nvSpPr>
          <p:cNvPr id="47" name="Freihandform 5" descr="Symbol für Puzzleteil"/>
          <p:cNvSpPr>
            <a:spLocks/>
          </p:cNvSpPr>
          <p:nvPr userDrawn="1"/>
        </p:nvSpPr>
        <p:spPr bwMode="auto">
          <a:xfrm rot="2700000">
            <a:off x="9057788" y="2456911"/>
            <a:ext cx="618906" cy="838665"/>
          </a:xfrm>
          <a:custGeom>
            <a:avLst/>
            <a:gdLst/>
            <a:ahLst/>
            <a:cxnLst>
              <a:cxn ang="0">
                <a:pos x="1886" y="656"/>
              </a:cxn>
              <a:cxn ang="0">
                <a:pos x="1838" y="614"/>
              </a:cxn>
              <a:cxn ang="0">
                <a:pos x="1560" y="638"/>
              </a:cxn>
              <a:cxn ang="0">
                <a:pos x="1300" y="610"/>
              </a:cxn>
              <a:cxn ang="0">
                <a:pos x="1176" y="546"/>
              </a:cxn>
              <a:cxn ang="0">
                <a:pos x="1106" y="476"/>
              </a:cxn>
              <a:cxn ang="0">
                <a:pos x="1118" y="376"/>
              </a:cxn>
              <a:cxn ang="0">
                <a:pos x="1122" y="190"/>
              </a:cxn>
              <a:cxn ang="0">
                <a:pos x="1024" y="38"/>
              </a:cxn>
              <a:cxn ang="0">
                <a:pos x="912" y="0"/>
              </a:cxn>
              <a:cxn ang="0">
                <a:pos x="786" y="42"/>
              </a:cxn>
              <a:cxn ang="0">
                <a:pos x="724" y="168"/>
              </a:cxn>
              <a:cxn ang="0">
                <a:pos x="734" y="296"/>
              </a:cxn>
              <a:cxn ang="0">
                <a:pos x="756" y="446"/>
              </a:cxn>
              <a:cxn ang="0">
                <a:pos x="668" y="518"/>
              </a:cxn>
              <a:cxn ang="0">
                <a:pos x="574" y="536"/>
              </a:cxn>
              <a:cxn ang="0">
                <a:pos x="320" y="472"/>
              </a:cxn>
              <a:cxn ang="0">
                <a:pos x="84" y="422"/>
              </a:cxn>
              <a:cxn ang="0">
                <a:pos x="68" y="748"/>
              </a:cxn>
              <a:cxn ang="0">
                <a:pos x="114" y="932"/>
              </a:cxn>
              <a:cxn ang="0">
                <a:pos x="178" y="974"/>
              </a:cxn>
              <a:cxn ang="0">
                <a:pos x="274" y="938"/>
              </a:cxn>
              <a:cxn ang="0">
                <a:pos x="350" y="952"/>
              </a:cxn>
              <a:cxn ang="0">
                <a:pos x="412" y="1024"/>
              </a:cxn>
              <a:cxn ang="0">
                <a:pos x="424" y="1194"/>
              </a:cxn>
              <a:cxn ang="0">
                <a:pos x="386" y="1426"/>
              </a:cxn>
              <a:cxn ang="0">
                <a:pos x="322" y="1496"/>
              </a:cxn>
              <a:cxn ang="0">
                <a:pos x="206" y="1484"/>
              </a:cxn>
              <a:cxn ang="0">
                <a:pos x="72" y="1424"/>
              </a:cxn>
              <a:cxn ang="0">
                <a:pos x="14" y="1456"/>
              </a:cxn>
              <a:cxn ang="0">
                <a:pos x="0" y="1536"/>
              </a:cxn>
              <a:cxn ang="0">
                <a:pos x="60" y="1874"/>
              </a:cxn>
              <a:cxn ang="0">
                <a:pos x="162" y="2044"/>
              </a:cxn>
              <a:cxn ang="0">
                <a:pos x="530" y="2052"/>
              </a:cxn>
              <a:cxn ang="0">
                <a:pos x="690" y="2092"/>
              </a:cxn>
              <a:cxn ang="0">
                <a:pos x="700" y="2140"/>
              </a:cxn>
              <a:cxn ang="0">
                <a:pos x="658" y="2322"/>
              </a:cxn>
              <a:cxn ang="0">
                <a:pos x="644" y="2470"/>
              </a:cxn>
              <a:cxn ang="0">
                <a:pos x="730" y="2576"/>
              </a:cxn>
              <a:cxn ang="0">
                <a:pos x="900" y="2598"/>
              </a:cxn>
              <a:cxn ang="0">
                <a:pos x="1044" y="2520"/>
              </a:cxn>
              <a:cxn ang="0">
                <a:pos x="1070" y="2370"/>
              </a:cxn>
              <a:cxn ang="0">
                <a:pos x="1030" y="2206"/>
              </a:cxn>
              <a:cxn ang="0">
                <a:pos x="1016" y="2142"/>
              </a:cxn>
              <a:cxn ang="0">
                <a:pos x="1082" y="2076"/>
              </a:cxn>
              <a:cxn ang="0">
                <a:pos x="1432" y="2040"/>
              </a:cxn>
              <a:cxn ang="0">
                <a:pos x="1740" y="1830"/>
              </a:cxn>
              <a:cxn ang="0">
                <a:pos x="1722" y="1686"/>
              </a:cxn>
              <a:cxn ang="0">
                <a:pos x="1646" y="1654"/>
              </a:cxn>
              <a:cxn ang="0">
                <a:pos x="1500" y="1650"/>
              </a:cxn>
              <a:cxn ang="0">
                <a:pos x="1430" y="1584"/>
              </a:cxn>
              <a:cxn ang="0">
                <a:pos x="1400" y="1464"/>
              </a:cxn>
              <a:cxn ang="0">
                <a:pos x="1426" y="1278"/>
              </a:cxn>
              <a:cxn ang="0">
                <a:pos x="1476" y="1174"/>
              </a:cxn>
              <a:cxn ang="0">
                <a:pos x="1540" y="1156"/>
              </a:cxn>
              <a:cxn ang="0">
                <a:pos x="1698" y="1236"/>
              </a:cxn>
              <a:cxn ang="0">
                <a:pos x="1776" y="1252"/>
              </a:cxn>
              <a:cxn ang="0">
                <a:pos x="1854" y="1176"/>
              </a:cxn>
              <a:cxn ang="0">
                <a:pos x="1906" y="990"/>
              </a:cxn>
            </a:cxnLst>
            <a:rect l="0" t="0" r="r" b="b"/>
            <a:pathLst>
              <a:path w="1912" h="2600">
                <a:moveTo>
                  <a:pt x="1912" y="880"/>
                </a:moveTo>
                <a:lnTo>
                  <a:pt x="1912" y="880"/>
                </a:lnTo>
                <a:lnTo>
                  <a:pt x="1904" y="786"/>
                </a:lnTo>
                <a:lnTo>
                  <a:pt x="1900" y="738"/>
                </a:lnTo>
                <a:lnTo>
                  <a:pt x="1894" y="694"/>
                </a:lnTo>
                <a:lnTo>
                  <a:pt x="1886" y="656"/>
                </a:lnTo>
                <a:lnTo>
                  <a:pt x="1880" y="640"/>
                </a:lnTo>
                <a:lnTo>
                  <a:pt x="1874" y="628"/>
                </a:lnTo>
                <a:lnTo>
                  <a:pt x="1868" y="620"/>
                </a:lnTo>
                <a:lnTo>
                  <a:pt x="1858" y="614"/>
                </a:lnTo>
                <a:lnTo>
                  <a:pt x="1850" y="612"/>
                </a:lnTo>
                <a:lnTo>
                  <a:pt x="1838" y="614"/>
                </a:lnTo>
                <a:lnTo>
                  <a:pt x="1838" y="614"/>
                </a:lnTo>
                <a:lnTo>
                  <a:pt x="1822" y="620"/>
                </a:lnTo>
                <a:lnTo>
                  <a:pt x="1800" y="624"/>
                </a:lnTo>
                <a:lnTo>
                  <a:pt x="1736" y="632"/>
                </a:lnTo>
                <a:lnTo>
                  <a:pt x="1652" y="636"/>
                </a:lnTo>
                <a:lnTo>
                  <a:pt x="1560" y="638"/>
                </a:lnTo>
                <a:lnTo>
                  <a:pt x="1512" y="636"/>
                </a:lnTo>
                <a:lnTo>
                  <a:pt x="1464" y="634"/>
                </a:lnTo>
                <a:lnTo>
                  <a:pt x="1420" y="630"/>
                </a:lnTo>
                <a:lnTo>
                  <a:pt x="1376" y="626"/>
                </a:lnTo>
                <a:lnTo>
                  <a:pt x="1336" y="618"/>
                </a:lnTo>
                <a:lnTo>
                  <a:pt x="1300" y="610"/>
                </a:lnTo>
                <a:lnTo>
                  <a:pt x="1270" y="600"/>
                </a:lnTo>
                <a:lnTo>
                  <a:pt x="1258" y="594"/>
                </a:lnTo>
                <a:lnTo>
                  <a:pt x="1248" y="588"/>
                </a:lnTo>
                <a:lnTo>
                  <a:pt x="1248" y="588"/>
                </a:lnTo>
                <a:lnTo>
                  <a:pt x="1210" y="564"/>
                </a:lnTo>
                <a:lnTo>
                  <a:pt x="1176" y="546"/>
                </a:lnTo>
                <a:lnTo>
                  <a:pt x="1146" y="530"/>
                </a:lnTo>
                <a:lnTo>
                  <a:pt x="1134" y="520"/>
                </a:lnTo>
                <a:lnTo>
                  <a:pt x="1124" y="512"/>
                </a:lnTo>
                <a:lnTo>
                  <a:pt x="1116" y="502"/>
                </a:lnTo>
                <a:lnTo>
                  <a:pt x="1110" y="490"/>
                </a:lnTo>
                <a:lnTo>
                  <a:pt x="1106" y="476"/>
                </a:lnTo>
                <a:lnTo>
                  <a:pt x="1102" y="462"/>
                </a:lnTo>
                <a:lnTo>
                  <a:pt x="1104" y="444"/>
                </a:lnTo>
                <a:lnTo>
                  <a:pt x="1106" y="424"/>
                </a:lnTo>
                <a:lnTo>
                  <a:pt x="1110" y="402"/>
                </a:lnTo>
                <a:lnTo>
                  <a:pt x="1118" y="376"/>
                </a:lnTo>
                <a:lnTo>
                  <a:pt x="1118" y="376"/>
                </a:lnTo>
                <a:lnTo>
                  <a:pt x="1126" y="346"/>
                </a:lnTo>
                <a:lnTo>
                  <a:pt x="1132" y="316"/>
                </a:lnTo>
                <a:lnTo>
                  <a:pt x="1134" y="284"/>
                </a:lnTo>
                <a:lnTo>
                  <a:pt x="1132" y="254"/>
                </a:lnTo>
                <a:lnTo>
                  <a:pt x="1128" y="222"/>
                </a:lnTo>
                <a:lnTo>
                  <a:pt x="1122" y="190"/>
                </a:lnTo>
                <a:lnTo>
                  <a:pt x="1112" y="160"/>
                </a:lnTo>
                <a:lnTo>
                  <a:pt x="1100" y="132"/>
                </a:lnTo>
                <a:lnTo>
                  <a:pt x="1084" y="104"/>
                </a:lnTo>
                <a:lnTo>
                  <a:pt x="1068" y="80"/>
                </a:lnTo>
                <a:lnTo>
                  <a:pt x="1048" y="58"/>
                </a:lnTo>
                <a:lnTo>
                  <a:pt x="1024" y="38"/>
                </a:lnTo>
                <a:lnTo>
                  <a:pt x="1000" y="22"/>
                </a:lnTo>
                <a:lnTo>
                  <a:pt x="974" y="10"/>
                </a:lnTo>
                <a:lnTo>
                  <a:pt x="958" y="6"/>
                </a:lnTo>
                <a:lnTo>
                  <a:pt x="944" y="4"/>
                </a:lnTo>
                <a:lnTo>
                  <a:pt x="928" y="2"/>
                </a:lnTo>
                <a:lnTo>
                  <a:pt x="912" y="0"/>
                </a:lnTo>
                <a:lnTo>
                  <a:pt x="912" y="0"/>
                </a:lnTo>
                <a:lnTo>
                  <a:pt x="882" y="2"/>
                </a:lnTo>
                <a:lnTo>
                  <a:pt x="854" y="8"/>
                </a:lnTo>
                <a:lnTo>
                  <a:pt x="828" y="16"/>
                </a:lnTo>
                <a:lnTo>
                  <a:pt x="806" y="28"/>
                </a:lnTo>
                <a:lnTo>
                  <a:pt x="786" y="42"/>
                </a:lnTo>
                <a:lnTo>
                  <a:pt x="770" y="58"/>
                </a:lnTo>
                <a:lnTo>
                  <a:pt x="756" y="78"/>
                </a:lnTo>
                <a:lnTo>
                  <a:pt x="744" y="98"/>
                </a:lnTo>
                <a:lnTo>
                  <a:pt x="734" y="120"/>
                </a:lnTo>
                <a:lnTo>
                  <a:pt x="728" y="144"/>
                </a:lnTo>
                <a:lnTo>
                  <a:pt x="724" y="168"/>
                </a:lnTo>
                <a:lnTo>
                  <a:pt x="722" y="194"/>
                </a:lnTo>
                <a:lnTo>
                  <a:pt x="722" y="218"/>
                </a:lnTo>
                <a:lnTo>
                  <a:pt x="724" y="244"/>
                </a:lnTo>
                <a:lnTo>
                  <a:pt x="728" y="270"/>
                </a:lnTo>
                <a:lnTo>
                  <a:pt x="734" y="296"/>
                </a:lnTo>
                <a:lnTo>
                  <a:pt x="734" y="296"/>
                </a:lnTo>
                <a:lnTo>
                  <a:pt x="758" y="374"/>
                </a:lnTo>
                <a:lnTo>
                  <a:pt x="764" y="402"/>
                </a:lnTo>
                <a:lnTo>
                  <a:pt x="764" y="416"/>
                </a:lnTo>
                <a:lnTo>
                  <a:pt x="764" y="426"/>
                </a:lnTo>
                <a:lnTo>
                  <a:pt x="760" y="436"/>
                </a:lnTo>
                <a:lnTo>
                  <a:pt x="756" y="446"/>
                </a:lnTo>
                <a:lnTo>
                  <a:pt x="748" y="458"/>
                </a:lnTo>
                <a:lnTo>
                  <a:pt x="738" y="468"/>
                </a:lnTo>
                <a:lnTo>
                  <a:pt x="724" y="478"/>
                </a:lnTo>
                <a:lnTo>
                  <a:pt x="708" y="490"/>
                </a:lnTo>
                <a:lnTo>
                  <a:pt x="668" y="518"/>
                </a:lnTo>
                <a:lnTo>
                  <a:pt x="668" y="518"/>
                </a:lnTo>
                <a:lnTo>
                  <a:pt x="654" y="524"/>
                </a:lnTo>
                <a:lnTo>
                  <a:pt x="640" y="528"/>
                </a:lnTo>
                <a:lnTo>
                  <a:pt x="626" y="532"/>
                </a:lnTo>
                <a:lnTo>
                  <a:pt x="610" y="536"/>
                </a:lnTo>
                <a:lnTo>
                  <a:pt x="592" y="536"/>
                </a:lnTo>
                <a:lnTo>
                  <a:pt x="574" y="536"/>
                </a:lnTo>
                <a:lnTo>
                  <a:pt x="536" y="534"/>
                </a:lnTo>
                <a:lnTo>
                  <a:pt x="494" y="526"/>
                </a:lnTo>
                <a:lnTo>
                  <a:pt x="452" y="516"/>
                </a:lnTo>
                <a:lnTo>
                  <a:pt x="408" y="504"/>
                </a:lnTo>
                <a:lnTo>
                  <a:pt x="364" y="488"/>
                </a:lnTo>
                <a:lnTo>
                  <a:pt x="320" y="472"/>
                </a:lnTo>
                <a:lnTo>
                  <a:pt x="278" y="454"/>
                </a:lnTo>
                <a:lnTo>
                  <a:pt x="202" y="420"/>
                </a:lnTo>
                <a:lnTo>
                  <a:pt x="140" y="388"/>
                </a:lnTo>
                <a:lnTo>
                  <a:pt x="98" y="366"/>
                </a:lnTo>
                <a:lnTo>
                  <a:pt x="98" y="366"/>
                </a:lnTo>
                <a:lnTo>
                  <a:pt x="84" y="422"/>
                </a:lnTo>
                <a:lnTo>
                  <a:pt x="72" y="472"/>
                </a:lnTo>
                <a:lnTo>
                  <a:pt x="64" y="518"/>
                </a:lnTo>
                <a:lnTo>
                  <a:pt x="60" y="566"/>
                </a:lnTo>
                <a:lnTo>
                  <a:pt x="58" y="620"/>
                </a:lnTo>
                <a:lnTo>
                  <a:pt x="62" y="678"/>
                </a:lnTo>
                <a:lnTo>
                  <a:pt x="68" y="748"/>
                </a:lnTo>
                <a:lnTo>
                  <a:pt x="80" y="832"/>
                </a:lnTo>
                <a:lnTo>
                  <a:pt x="80" y="832"/>
                </a:lnTo>
                <a:lnTo>
                  <a:pt x="90" y="874"/>
                </a:lnTo>
                <a:lnTo>
                  <a:pt x="100" y="906"/>
                </a:lnTo>
                <a:lnTo>
                  <a:pt x="106" y="920"/>
                </a:lnTo>
                <a:lnTo>
                  <a:pt x="114" y="932"/>
                </a:lnTo>
                <a:lnTo>
                  <a:pt x="120" y="942"/>
                </a:lnTo>
                <a:lnTo>
                  <a:pt x="128" y="950"/>
                </a:lnTo>
                <a:lnTo>
                  <a:pt x="136" y="958"/>
                </a:lnTo>
                <a:lnTo>
                  <a:pt x="144" y="962"/>
                </a:lnTo>
                <a:lnTo>
                  <a:pt x="162" y="970"/>
                </a:lnTo>
                <a:lnTo>
                  <a:pt x="178" y="974"/>
                </a:lnTo>
                <a:lnTo>
                  <a:pt x="196" y="974"/>
                </a:lnTo>
                <a:lnTo>
                  <a:pt x="212" y="970"/>
                </a:lnTo>
                <a:lnTo>
                  <a:pt x="228" y="964"/>
                </a:lnTo>
                <a:lnTo>
                  <a:pt x="242" y="958"/>
                </a:lnTo>
                <a:lnTo>
                  <a:pt x="256" y="950"/>
                </a:lnTo>
                <a:lnTo>
                  <a:pt x="274" y="938"/>
                </a:lnTo>
                <a:lnTo>
                  <a:pt x="280" y="932"/>
                </a:lnTo>
                <a:lnTo>
                  <a:pt x="280" y="932"/>
                </a:lnTo>
                <a:lnTo>
                  <a:pt x="302" y="934"/>
                </a:lnTo>
                <a:lnTo>
                  <a:pt x="320" y="938"/>
                </a:lnTo>
                <a:lnTo>
                  <a:pt x="336" y="944"/>
                </a:lnTo>
                <a:lnTo>
                  <a:pt x="350" y="952"/>
                </a:lnTo>
                <a:lnTo>
                  <a:pt x="362" y="960"/>
                </a:lnTo>
                <a:lnTo>
                  <a:pt x="374" y="970"/>
                </a:lnTo>
                <a:lnTo>
                  <a:pt x="384" y="978"/>
                </a:lnTo>
                <a:lnTo>
                  <a:pt x="392" y="988"/>
                </a:lnTo>
                <a:lnTo>
                  <a:pt x="404" y="1008"/>
                </a:lnTo>
                <a:lnTo>
                  <a:pt x="412" y="1024"/>
                </a:lnTo>
                <a:lnTo>
                  <a:pt x="416" y="1040"/>
                </a:lnTo>
                <a:lnTo>
                  <a:pt x="416" y="1040"/>
                </a:lnTo>
                <a:lnTo>
                  <a:pt x="418" y="1060"/>
                </a:lnTo>
                <a:lnTo>
                  <a:pt x="422" y="1116"/>
                </a:lnTo>
                <a:lnTo>
                  <a:pt x="424" y="1154"/>
                </a:lnTo>
                <a:lnTo>
                  <a:pt x="424" y="1194"/>
                </a:lnTo>
                <a:lnTo>
                  <a:pt x="422" y="1238"/>
                </a:lnTo>
                <a:lnTo>
                  <a:pt x="418" y="1282"/>
                </a:lnTo>
                <a:lnTo>
                  <a:pt x="414" y="1328"/>
                </a:lnTo>
                <a:lnTo>
                  <a:pt x="406" y="1370"/>
                </a:lnTo>
                <a:lnTo>
                  <a:pt x="394" y="1408"/>
                </a:lnTo>
                <a:lnTo>
                  <a:pt x="386" y="1426"/>
                </a:lnTo>
                <a:lnTo>
                  <a:pt x="378" y="1442"/>
                </a:lnTo>
                <a:lnTo>
                  <a:pt x="370" y="1458"/>
                </a:lnTo>
                <a:lnTo>
                  <a:pt x="360" y="1470"/>
                </a:lnTo>
                <a:lnTo>
                  <a:pt x="348" y="1482"/>
                </a:lnTo>
                <a:lnTo>
                  <a:pt x="334" y="1490"/>
                </a:lnTo>
                <a:lnTo>
                  <a:pt x="322" y="1496"/>
                </a:lnTo>
                <a:lnTo>
                  <a:pt x="306" y="1500"/>
                </a:lnTo>
                <a:lnTo>
                  <a:pt x="290" y="1502"/>
                </a:lnTo>
                <a:lnTo>
                  <a:pt x="272" y="1500"/>
                </a:lnTo>
                <a:lnTo>
                  <a:pt x="272" y="1500"/>
                </a:lnTo>
                <a:lnTo>
                  <a:pt x="236" y="1492"/>
                </a:lnTo>
                <a:lnTo>
                  <a:pt x="206" y="1484"/>
                </a:lnTo>
                <a:lnTo>
                  <a:pt x="178" y="1476"/>
                </a:lnTo>
                <a:lnTo>
                  <a:pt x="156" y="1466"/>
                </a:lnTo>
                <a:lnTo>
                  <a:pt x="120" y="1450"/>
                </a:lnTo>
                <a:lnTo>
                  <a:pt x="92" y="1434"/>
                </a:lnTo>
                <a:lnTo>
                  <a:pt x="82" y="1428"/>
                </a:lnTo>
                <a:lnTo>
                  <a:pt x="72" y="1424"/>
                </a:lnTo>
                <a:lnTo>
                  <a:pt x="62" y="1424"/>
                </a:lnTo>
                <a:lnTo>
                  <a:pt x="54" y="1424"/>
                </a:lnTo>
                <a:lnTo>
                  <a:pt x="46" y="1426"/>
                </a:lnTo>
                <a:lnTo>
                  <a:pt x="36" y="1432"/>
                </a:lnTo>
                <a:lnTo>
                  <a:pt x="26" y="1442"/>
                </a:lnTo>
                <a:lnTo>
                  <a:pt x="14" y="1456"/>
                </a:lnTo>
                <a:lnTo>
                  <a:pt x="14" y="1456"/>
                </a:lnTo>
                <a:lnTo>
                  <a:pt x="10" y="1464"/>
                </a:lnTo>
                <a:lnTo>
                  <a:pt x="6" y="1474"/>
                </a:lnTo>
                <a:lnTo>
                  <a:pt x="2" y="1488"/>
                </a:lnTo>
                <a:lnTo>
                  <a:pt x="2" y="1502"/>
                </a:lnTo>
                <a:lnTo>
                  <a:pt x="0" y="1536"/>
                </a:lnTo>
                <a:lnTo>
                  <a:pt x="4" y="1578"/>
                </a:lnTo>
                <a:lnTo>
                  <a:pt x="8" y="1624"/>
                </a:lnTo>
                <a:lnTo>
                  <a:pt x="16" y="1674"/>
                </a:lnTo>
                <a:lnTo>
                  <a:pt x="26" y="1724"/>
                </a:lnTo>
                <a:lnTo>
                  <a:pt x="38" y="1776"/>
                </a:lnTo>
                <a:lnTo>
                  <a:pt x="60" y="1874"/>
                </a:lnTo>
                <a:lnTo>
                  <a:pt x="82" y="1960"/>
                </a:lnTo>
                <a:lnTo>
                  <a:pt x="106" y="2040"/>
                </a:lnTo>
                <a:lnTo>
                  <a:pt x="116" y="2040"/>
                </a:lnTo>
                <a:lnTo>
                  <a:pt x="116" y="2040"/>
                </a:lnTo>
                <a:lnTo>
                  <a:pt x="134" y="2044"/>
                </a:lnTo>
                <a:lnTo>
                  <a:pt x="162" y="2044"/>
                </a:lnTo>
                <a:lnTo>
                  <a:pt x="246" y="2044"/>
                </a:lnTo>
                <a:lnTo>
                  <a:pt x="354" y="2042"/>
                </a:lnTo>
                <a:lnTo>
                  <a:pt x="414" y="2044"/>
                </a:lnTo>
                <a:lnTo>
                  <a:pt x="474" y="2048"/>
                </a:lnTo>
                <a:lnTo>
                  <a:pt x="474" y="2048"/>
                </a:lnTo>
                <a:lnTo>
                  <a:pt x="530" y="2052"/>
                </a:lnTo>
                <a:lnTo>
                  <a:pt x="576" y="2056"/>
                </a:lnTo>
                <a:lnTo>
                  <a:pt x="614" y="2062"/>
                </a:lnTo>
                <a:lnTo>
                  <a:pt x="646" y="2068"/>
                </a:lnTo>
                <a:lnTo>
                  <a:pt x="668" y="2076"/>
                </a:lnTo>
                <a:lnTo>
                  <a:pt x="684" y="2086"/>
                </a:lnTo>
                <a:lnTo>
                  <a:pt x="690" y="2092"/>
                </a:lnTo>
                <a:lnTo>
                  <a:pt x="696" y="2098"/>
                </a:lnTo>
                <a:lnTo>
                  <a:pt x="698" y="2104"/>
                </a:lnTo>
                <a:lnTo>
                  <a:pt x="700" y="2110"/>
                </a:lnTo>
                <a:lnTo>
                  <a:pt x="700" y="2110"/>
                </a:lnTo>
                <a:lnTo>
                  <a:pt x="700" y="2124"/>
                </a:lnTo>
                <a:lnTo>
                  <a:pt x="700" y="2140"/>
                </a:lnTo>
                <a:lnTo>
                  <a:pt x="696" y="2164"/>
                </a:lnTo>
                <a:lnTo>
                  <a:pt x="692" y="2194"/>
                </a:lnTo>
                <a:lnTo>
                  <a:pt x="684" y="2230"/>
                </a:lnTo>
                <a:lnTo>
                  <a:pt x="674" y="2272"/>
                </a:lnTo>
                <a:lnTo>
                  <a:pt x="658" y="2322"/>
                </a:lnTo>
                <a:lnTo>
                  <a:pt x="658" y="2322"/>
                </a:lnTo>
                <a:lnTo>
                  <a:pt x="650" y="2348"/>
                </a:lnTo>
                <a:lnTo>
                  <a:pt x="644" y="2372"/>
                </a:lnTo>
                <a:lnTo>
                  <a:pt x="640" y="2398"/>
                </a:lnTo>
                <a:lnTo>
                  <a:pt x="638" y="2424"/>
                </a:lnTo>
                <a:lnTo>
                  <a:pt x="640" y="2448"/>
                </a:lnTo>
                <a:lnTo>
                  <a:pt x="644" y="2470"/>
                </a:lnTo>
                <a:lnTo>
                  <a:pt x="650" y="2492"/>
                </a:lnTo>
                <a:lnTo>
                  <a:pt x="658" y="2512"/>
                </a:lnTo>
                <a:lnTo>
                  <a:pt x="672" y="2530"/>
                </a:lnTo>
                <a:lnTo>
                  <a:pt x="688" y="2548"/>
                </a:lnTo>
                <a:lnTo>
                  <a:pt x="706" y="2562"/>
                </a:lnTo>
                <a:lnTo>
                  <a:pt x="730" y="2576"/>
                </a:lnTo>
                <a:lnTo>
                  <a:pt x="756" y="2586"/>
                </a:lnTo>
                <a:lnTo>
                  <a:pt x="786" y="2594"/>
                </a:lnTo>
                <a:lnTo>
                  <a:pt x="822" y="2598"/>
                </a:lnTo>
                <a:lnTo>
                  <a:pt x="860" y="2600"/>
                </a:lnTo>
                <a:lnTo>
                  <a:pt x="860" y="2600"/>
                </a:lnTo>
                <a:lnTo>
                  <a:pt x="900" y="2598"/>
                </a:lnTo>
                <a:lnTo>
                  <a:pt x="934" y="2592"/>
                </a:lnTo>
                <a:lnTo>
                  <a:pt x="964" y="2584"/>
                </a:lnTo>
                <a:lnTo>
                  <a:pt x="988" y="2572"/>
                </a:lnTo>
                <a:lnTo>
                  <a:pt x="1010" y="2556"/>
                </a:lnTo>
                <a:lnTo>
                  <a:pt x="1028" y="2538"/>
                </a:lnTo>
                <a:lnTo>
                  <a:pt x="1044" y="2520"/>
                </a:lnTo>
                <a:lnTo>
                  <a:pt x="1054" y="2498"/>
                </a:lnTo>
                <a:lnTo>
                  <a:pt x="1062" y="2474"/>
                </a:lnTo>
                <a:lnTo>
                  <a:pt x="1068" y="2450"/>
                </a:lnTo>
                <a:lnTo>
                  <a:pt x="1070" y="2424"/>
                </a:lnTo>
                <a:lnTo>
                  <a:pt x="1072" y="2396"/>
                </a:lnTo>
                <a:lnTo>
                  <a:pt x="1070" y="2370"/>
                </a:lnTo>
                <a:lnTo>
                  <a:pt x="1066" y="2342"/>
                </a:lnTo>
                <a:lnTo>
                  <a:pt x="1062" y="2314"/>
                </a:lnTo>
                <a:lnTo>
                  <a:pt x="1056" y="2286"/>
                </a:lnTo>
                <a:lnTo>
                  <a:pt x="1056" y="2286"/>
                </a:lnTo>
                <a:lnTo>
                  <a:pt x="1042" y="2240"/>
                </a:lnTo>
                <a:lnTo>
                  <a:pt x="1030" y="2206"/>
                </a:lnTo>
                <a:lnTo>
                  <a:pt x="1020" y="2184"/>
                </a:lnTo>
                <a:lnTo>
                  <a:pt x="1014" y="2168"/>
                </a:lnTo>
                <a:lnTo>
                  <a:pt x="1014" y="2162"/>
                </a:lnTo>
                <a:lnTo>
                  <a:pt x="1012" y="2156"/>
                </a:lnTo>
                <a:lnTo>
                  <a:pt x="1014" y="2150"/>
                </a:lnTo>
                <a:lnTo>
                  <a:pt x="1016" y="2142"/>
                </a:lnTo>
                <a:lnTo>
                  <a:pt x="1028" y="2124"/>
                </a:lnTo>
                <a:lnTo>
                  <a:pt x="1046" y="2098"/>
                </a:lnTo>
                <a:lnTo>
                  <a:pt x="1046" y="2098"/>
                </a:lnTo>
                <a:lnTo>
                  <a:pt x="1054" y="2090"/>
                </a:lnTo>
                <a:lnTo>
                  <a:pt x="1066" y="2082"/>
                </a:lnTo>
                <a:lnTo>
                  <a:pt x="1082" y="2076"/>
                </a:lnTo>
                <a:lnTo>
                  <a:pt x="1102" y="2070"/>
                </a:lnTo>
                <a:lnTo>
                  <a:pt x="1148" y="2062"/>
                </a:lnTo>
                <a:lnTo>
                  <a:pt x="1202" y="2056"/>
                </a:lnTo>
                <a:lnTo>
                  <a:pt x="1262" y="2050"/>
                </a:lnTo>
                <a:lnTo>
                  <a:pt x="1322" y="2046"/>
                </a:lnTo>
                <a:lnTo>
                  <a:pt x="1432" y="2040"/>
                </a:lnTo>
                <a:lnTo>
                  <a:pt x="1732" y="2040"/>
                </a:lnTo>
                <a:lnTo>
                  <a:pt x="1732" y="2040"/>
                </a:lnTo>
                <a:lnTo>
                  <a:pt x="1736" y="1994"/>
                </a:lnTo>
                <a:lnTo>
                  <a:pt x="1738" y="1946"/>
                </a:lnTo>
                <a:lnTo>
                  <a:pt x="1740" y="1890"/>
                </a:lnTo>
                <a:lnTo>
                  <a:pt x="1740" y="1830"/>
                </a:lnTo>
                <a:lnTo>
                  <a:pt x="1738" y="1772"/>
                </a:lnTo>
                <a:lnTo>
                  <a:pt x="1734" y="1744"/>
                </a:lnTo>
                <a:lnTo>
                  <a:pt x="1732" y="1722"/>
                </a:lnTo>
                <a:lnTo>
                  <a:pt x="1726" y="1702"/>
                </a:lnTo>
                <a:lnTo>
                  <a:pt x="1722" y="1686"/>
                </a:lnTo>
                <a:lnTo>
                  <a:pt x="1722" y="1686"/>
                </a:lnTo>
                <a:lnTo>
                  <a:pt x="1714" y="1674"/>
                </a:lnTo>
                <a:lnTo>
                  <a:pt x="1704" y="1666"/>
                </a:lnTo>
                <a:lnTo>
                  <a:pt x="1692" y="1660"/>
                </a:lnTo>
                <a:lnTo>
                  <a:pt x="1678" y="1656"/>
                </a:lnTo>
                <a:lnTo>
                  <a:pt x="1662" y="1654"/>
                </a:lnTo>
                <a:lnTo>
                  <a:pt x="1646" y="1654"/>
                </a:lnTo>
                <a:lnTo>
                  <a:pt x="1610" y="1656"/>
                </a:lnTo>
                <a:lnTo>
                  <a:pt x="1572" y="1658"/>
                </a:lnTo>
                <a:lnTo>
                  <a:pt x="1552" y="1658"/>
                </a:lnTo>
                <a:lnTo>
                  <a:pt x="1534" y="1658"/>
                </a:lnTo>
                <a:lnTo>
                  <a:pt x="1516" y="1654"/>
                </a:lnTo>
                <a:lnTo>
                  <a:pt x="1500" y="1650"/>
                </a:lnTo>
                <a:lnTo>
                  <a:pt x="1484" y="1642"/>
                </a:lnTo>
                <a:lnTo>
                  <a:pt x="1470" y="1632"/>
                </a:lnTo>
                <a:lnTo>
                  <a:pt x="1470" y="1632"/>
                </a:lnTo>
                <a:lnTo>
                  <a:pt x="1454" y="1618"/>
                </a:lnTo>
                <a:lnTo>
                  <a:pt x="1438" y="1596"/>
                </a:lnTo>
                <a:lnTo>
                  <a:pt x="1430" y="1584"/>
                </a:lnTo>
                <a:lnTo>
                  <a:pt x="1422" y="1570"/>
                </a:lnTo>
                <a:lnTo>
                  <a:pt x="1416" y="1554"/>
                </a:lnTo>
                <a:lnTo>
                  <a:pt x="1410" y="1534"/>
                </a:lnTo>
                <a:lnTo>
                  <a:pt x="1406" y="1514"/>
                </a:lnTo>
                <a:lnTo>
                  <a:pt x="1402" y="1490"/>
                </a:lnTo>
                <a:lnTo>
                  <a:pt x="1400" y="1464"/>
                </a:lnTo>
                <a:lnTo>
                  <a:pt x="1402" y="1434"/>
                </a:lnTo>
                <a:lnTo>
                  <a:pt x="1404" y="1400"/>
                </a:lnTo>
                <a:lnTo>
                  <a:pt x="1408" y="1364"/>
                </a:lnTo>
                <a:lnTo>
                  <a:pt x="1416" y="1324"/>
                </a:lnTo>
                <a:lnTo>
                  <a:pt x="1426" y="1278"/>
                </a:lnTo>
                <a:lnTo>
                  <a:pt x="1426" y="1278"/>
                </a:lnTo>
                <a:lnTo>
                  <a:pt x="1438" y="1238"/>
                </a:lnTo>
                <a:lnTo>
                  <a:pt x="1444" y="1220"/>
                </a:lnTo>
                <a:lnTo>
                  <a:pt x="1452" y="1206"/>
                </a:lnTo>
                <a:lnTo>
                  <a:pt x="1460" y="1192"/>
                </a:lnTo>
                <a:lnTo>
                  <a:pt x="1468" y="1182"/>
                </a:lnTo>
                <a:lnTo>
                  <a:pt x="1476" y="1174"/>
                </a:lnTo>
                <a:lnTo>
                  <a:pt x="1484" y="1166"/>
                </a:lnTo>
                <a:lnTo>
                  <a:pt x="1492" y="1160"/>
                </a:lnTo>
                <a:lnTo>
                  <a:pt x="1502" y="1158"/>
                </a:lnTo>
                <a:lnTo>
                  <a:pt x="1512" y="1156"/>
                </a:lnTo>
                <a:lnTo>
                  <a:pt x="1520" y="1154"/>
                </a:lnTo>
                <a:lnTo>
                  <a:pt x="1540" y="1156"/>
                </a:lnTo>
                <a:lnTo>
                  <a:pt x="1562" y="1162"/>
                </a:lnTo>
                <a:lnTo>
                  <a:pt x="1584" y="1172"/>
                </a:lnTo>
                <a:lnTo>
                  <a:pt x="1606" y="1184"/>
                </a:lnTo>
                <a:lnTo>
                  <a:pt x="1650" y="1210"/>
                </a:lnTo>
                <a:lnTo>
                  <a:pt x="1674" y="1224"/>
                </a:lnTo>
                <a:lnTo>
                  <a:pt x="1698" y="1236"/>
                </a:lnTo>
                <a:lnTo>
                  <a:pt x="1720" y="1246"/>
                </a:lnTo>
                <a:lnTo>
                  <a:pt x="1744" y="1252"/>
                </a:lnTo>
                <a:lnTo>
                  <a:pt x="1744" y="1252"/>
                </a:lnTo>
                <a:lnTo>
                  <a:pt x="1756" y="1254"/>
                </a:lnTo>
                <a:lnTo>
                  <a:pt x="1766" y="1254"/>
                </a:lnTo>
                <a:lnTo>
                  <a:pt x="1776" y="1252"/>
                </a:lnTo>
                <a:lnTo>
                  <a:pt x="1786" y="1248"/>
                </a:lnTo>
                <a:lnTo>
                  <a:pt x="1796" y="1244"/>
                </a:lnTo>
                <a:lnTo>
                  <a:pt x="1806" y="1238"/>
                </a:lnTo>
                <a:lnTo>
                  <a:pt x="1824" y="1222"/>
                </a:lnTo>
                <a:lnTo>
                  <a:pt x="1840" y="1200"/>
                </a:lnTo>
                <a:lnTo>
                  <a:pt x="1854" y="1176"/>
                </a:lnTo>
                <a:lnTo>
                  <a:pt x="1866" y="1148"/>
                </a:lnTo>
                <a:lnTo>
                  <a:pt x="1878" y="1120"/>
                </a:lnTo>
                <a:lnTo>
                  <a:pt x="1888" y="1088"/>
                </a:lnTo>
                <a:lnTo>
                  <a:pt x="1896" y="1056"/>
                </a:lnTo>
                <a:lnTo>
                  <a:pt x="1902" y="1022"/>
                </a:lnTo>
                <a:lnTo>
                  <a:pt x="1906" y="990"/>
                </a:lnTo>
                <a:lnTo>
                  <a:pt x="1910" y="960"/>
                </a:lnTo>
                <a:lnTo>
                  <a:pt x="1912" y="930"/>
                </a:lnTo>
                <a:lnTo>
                  <a:pt x="1912" y="904"/>
                </a:lnTo>
                <a:lnTo>
                  <a:pt x="1912" y="880"/>
                </a:lnTo>
                <a:lnTo>
                  <a:pt x="1912" y="880"/>
                </a:lnTo>
                <a:close/>
              </a:path>
            </a:pathLst>
          </a:custGeom>
          <a:solidFill>
            <a:schemeClr val="accent5">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100" b="1"/>
          </a:p>
        </p:txBody>
      </p:sp>
      <p:grpSp>
        <p:nvGrpSpPr>
          <p:cNvPr id="60" name="Gruppieren 54" descr="Diagrammsymbol"/>
          <p:cNvGrpSpPr/>
          <p:nvPr userDrawn="1"/>
        </p:nvGrpSpPr>
        <p:grpSpPr>
          <a:xfrm>
            <a:off x="6868293" y="2550009"/>
            <a:ext cx="714967" cy="609858"/>
            <a:chOff x="1490663" y="846138"/>
            <a:chExt cx="381000" cy="323850"/>
          </a:xfrm>
          <a:solidFill>
            <a:srgbClr val="FFFFFF"/>
          </a:solidFill>
        </p:grpSpPr>
        <p:sp>
          <p:nvSpPr>
            <p:cNvPr id="63" name="Freihandform 23"/>
            <p:cNvSpPr>
              <a:spLocks/>
            </p:cNvSpPr>
            <p:nvPr/>
          </p:nvSpPr>
          <p:spPr bwMode="auto">
            <a:xfrm>
              <a:off x="1490663" y="942975"/>
              <a:ext cx="381000" cy="227013"/>
            </a:xfrm>
            <a:custGeom>
              <a:avLst/>
              <a:gdLst/>
              <a:ahLst/>
              <a:cxnLst>
                <a:cxn ang="0">
                  <a:pos x="721" y="429"/>
                </a:cxn>
                <a:cxn ang="0">
                  <a:pos x="721" y="429"/>
                </a:cxn>
                <a:cxn ang="0">
                  <a:pos x="0" y="429"/>
                </a:cxn>
                <a:cxn ang="0">
                  <a:pos x="0" y="429"/>
                </a:cxn>
                <a:cxn ang="0">
                  <a:pos x="0" y="0"/>
                </a:cxn>
                <a:cxn ang="0">
                  <a:pos x="23" y="0"/>
                </a:cxn>
                <a:cxn ang="0">
                  <a:pos x="23" y="0"/>
                </a:cxn>
                <a:cxn ang="0">
                  <a:pos x="23" y="405"/>
                </a:cxn>
                <a:cxn ang="0">
                  <a:pos x="721" y="405"/>
                </a:cxn>
                <a:cxn ang="0">
                  <a:pos x="721" y="429"/>
                </a:cxn>
              </a:cxnLst>
              <a:rect l="0" t="0" r="r" b="b"/>
              <a:pathLst>
                <a:path w="721" h="429">
                  <a:moveTo>
                    <a:pt x="721" y="429"/>
                  </a:moveTo>
                  <a:lnTo>
                    <a:pt x="721" y="429"/>
                  </a:lnTo>
                  <a:lnTo>
                    <a:pt x="0" y="429"/>
                  </a:lnTo>
                  <a:lnTo>
                    <a:pt x="0" y="429"/>
                  </a:lnTo>
                  <a:lnTo>
                    <a:pt x="0" y="0"/>
                  </a:lnTo>
                  <a:lnTo>
                    <a:pt x="23" y="0"/>
                  </a:lnTo>
                  <a:lnTo>
                    <a:pt x="23" y="0"/>
                  </a:lnTo>
                  <a:lnTo>
                    <a:pt x="23" y="405"/>
                  </a:lnTo>
                  <a:lnTo>
                    <a:pt x="721" y="405"/>
                  </a:lnTo>
                  <a:lnTo>
                    <a:pt x="721" y="429"/>
                  </a:lnTo>
                  <a:close/>
                </a:path>
              </a:pathLst>
            </a:cu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sp>
          <p:nvSpPr>
            <p:cNvPr id="64" name="Rechteck 24"/>
            <p:cNvSpPr>
              <a:spLocks noChangeArrowheads="1"/>
            </p:cNvSpPr>
            <p:nvPr/>
          </p:nvSpPr>
          <p:spPr bwMode="auto">
            <a:xfrm>
              <a:off x="1524000" y="1055688"/>
              <a:ext cx="69850" cy="103188"/>
            </a:xfrm>
            <a:prstGeom prst="rect">
              <a:avLst/>
            </a:pr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Autofit/>
            </a:bodyPr>
            <a:lstStyle/>
            <a:p>
              <a:pPr algn="ctr" rtl="0">
                <a:lnSpc>
                  <a:spcPct val="85000"/>
                </a:lnSpc>
                <a:spcBef>
                  <a:spcPct val="20000"/>
                </a:spcBef>
              </a:pPr>
              <a:endParaRPr lang="de-DE" sz="700" b="1"/>
            </a:p>
          </p:txBody>
        </p:sp>
        <p:sp>
          <p:nvSpPr>
            <p:cNvPr id="65" name="Rechteck 25"/>
            <p:cNvSpPr>
              <a:spLocks noChangeArrowheads="1"/>
            </p:cNvSpPr>
            <p:nvPr/>
          </p:nvSpPr>
          <p:spPr bwMode="auto">
            <a:xfrm>
              <a:off x="1612900" y="987425"/>
              <a:ext cx="69850" cy="171450"/>
            </a:xfrm>
            <a:prstGeom prst="rect">
              <a:avLst/>
            </a:pr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Autofit/>
            </a:bodyPr>
            <a:lstStyle/>
            <a:p>
              <a:pPr algn="ctr" rtl="0">
                <a:lnSpc>
                  <a:spcPct val="85000"/>
                </a:lnSpc>
                <a:spcBef>
                  <a:spcPct val="20000"/>
                </a:spcBef>
              </a:pPr>
              <a:endParaRPr lang="de-DE" sz="1400" b="1"/>
            </a:p>
          </p:txBody>
        </p:sp>
        <p:sp>
          <p:nvSpPr>
            <p:cNvPr id="66" name="Rechteck 26"/>
            <p:cNvSpPr>
              <a:spLocks noChangeArrowheads="1"/>
            </p:cNvSpPr>
            <p:nvPr/>
          </p:nvSpPr>
          <p:spPr bwMode="auto">
            <a:xfrm>
              <a:off x="1701800" y="923925"/>
              <a:ext cx="69850" cy="234950"/>
            </a:xfrm>
            <a:prstGeom prst="rect">
              <a:avLst/>
            </a:pr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sp>
          <p:nvSpPr>
            <p:cNvPr id="67" name="Rechteck 27"/>
            <p:cNvSpPr>
              <a:spLocks noChangeArrowheads="1"/>
            </p:cNvSpPr>
            <p:nvPr/>
          </p:nvSpPr>
          <p:spPr bwMode="auto">
            <a:xfrm>
              <a:off x="1790700" y="846138"/>
              <a:ext cx="69850" cy="312738"/>
            </a:xfrm>
            <a:prstGeom prst="rect">
              <a:avLst/>
            </a:pr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grpSp>
      <p:grpSp>
        <p:nvGrpSpPr>
          <p:cNvPr id="68" name="Gruppieren 365" descr="Glühbirnensymbol"/>
          <p:cNvGrpSpPr>
            <a:grpSpLocks noChangeAspect="1"/>
          </p:cNvGrpSpPr>
          <p:nvPr userDrawn="1"/>
        </p:nvGrpSpPr>
        <p:grpSpPr>
          <a:xfrm>
            <a:off x="4877828" y="2465504"/>
            <a:ext cx="463383" cy="816853"/>
            <a:chOff x="5102225" y="1727200"/>
            <a:chExt cx="2289175" cy="4035425"/>
          </a:xfrm>
          <a:solidFill>
            <a:srgbClr val="FFFFFF"/>
          </a:solidFill>
        </p:grpSpPr>
        <p:sp>
          <p:nvSpPr>
            <p:cNvPr id="69" name="Freihandform 44"/>
            <p:cNvSpPr>
              <a:spLocks/>
            </p:cNvSpPr>
            <p:nvPr/>
          </p:nvSpPr>
          <p:spPr bwMode="auto">
            <a:xfrm>
              <a:off x="5689600" y="4699000"/>
              <a:ext cx="1101725" cy="1063625"/>
            </a:xfrm>
            <a:custGeom>
              <a:avLst/>
              <a:gdLst/>
              <a:ahLst/>
              <a:cxnLst>
                <a:cxn ang="0">
                  <a:pos x="676" y="298"/>
                </a:cxn>
                <a:cxn ang="0">
                  <a:pos x="688" y="276"/>
                </a:cxn>
                <a:cxn ang="0">
                  <a:pos x="694" y="246"/>
                </a:cxn>
                <a:cxn ang="0">
                  <a:pos x="688" y="216"/>
                </a:cxn>
                <a:cxn ang="0">
                  <a:pos x="676" y="192"/>
                </a:cxn>
                <a:cxn ang="0">
                  <a:pos x="684" y="180"/>
                </a:cxn>
                <a:cxn ang="0">
                  <a:pos x="692" y="152"/>
                </a:cxn>
                <a:cxn ang="0">
                  <a:pos x="692" y="122"/>
                </a:cxn>
                <a:cxn ang="0">
                  <a:pos x="684" y="94"/>
                </a:cxn>
                <a:cxn ang="0">
                  <a:pos x="676" y="84"/>
                </a:cxn>
                <a:cxn ang="0">
                  <a:pos x="688" y="64"/>
                </a:cxn>
                <a:cxn ang="0">
                  <a:pos x="692" y="42"/>
                </a:cxn>
                <a:cxn ang="0">
                  <a:pos x="688" y="18"/>
                </a:cxn>
                <a:cxn ang="0">
                  <a:pos x="676" y="0"/>
                </a:cxn>
                <a:cxn ang="0">
                  <a:pos x="16" y="0"/>
                </a:cxn>
                <a:cxn ang="0">
                  <a:pos x="6" y="16"/>
                </a:cxn>
                <a:cxn ang="0">
                  <a:pos x="4" y="34"/>
                </a:cxn>
                <a:cxn ang="0">
                  <a:pos x="6" y="50"/>
                </a:cxn>
                <a:cxn ang="0">
                  <a:pos x="16" y="66"/>
                </a:cxn>
                <a:cxn ang="0">
                  <a:pos x="10" y="78"/>
                </a:cxn>
                <a:cxn ang="0">
                  <a:pos x="2" y="102"/>
                </a:cxn>
                <a:cxn ang="0">
                  <a:pos x="2" y="128"/>
                </a:cxn>
                <a:cxn ang="0">
                  <a:pos x="10" y="150"/>
                </a:cxn>
                <a:cxn ang="0">
                  <a:pos x="16" y="160"/>
                </a:cxn>
                <a:cxn ang="0">
                  <a:pos x="6" y="186"/>
                </a:cxn>
                <a:cxn ang="0">
                  <a:pos x="2" y="216"/>
                </a:cxn>
                <a:cxn ang="0">
                  <a:pos x="6" y="244"/>
                </a:cxn>
                <a:cxn ang="0">
                  <a:pos x="16" y="268"/>
                </a:cxn>
                <a:cxn ang="0">
                  <a:pos x="8" y="278"/>
                </a:cxn>
                <a:cxn ang="0">
                  <a:pos x="0" y="304"/>
                </a:cxn>
                <a:cxn ang="0">
                  <a:pos x="2" y="332"/>
                </a:cxn>
                <a:cxn ang="0">
                  <a:pos x="8" y="356"/>
                </a:cxn>
                <a:cxn ang="0">
                  <a:pos x="16" y="368"/>
                </a:cxn>
                <a:cxn ang="0">
                  <a:pos x="4" y="390"/>
                </a:cxn>
                <a:cxn ang="0">
                  <a:pos x="2" y="414"/>
                </a:cxn>
                <a:cxn ang="0">
                  <a:pos x="4" y="436"/>
                </a:cxn>
                <a:cxn ang="0">
                  <a:pos x="16" y="454"/>
                </a:cxn>
                <a:cxn ang="0">
                  <a:pos x="134" y="620"/>
                </a:cxn>
                <a:cxn ang="0">
                  <a:pos x="184" y="628"/>
                </a:cxn>
                <a:cxn ang="0">
                  <a:pos x="198" y="638"/>
                </a:cxn>
                <a:cxn ang="0">
                  <a:pos x="234" y="654"/>
                </a:cxn>
                <a:cxn ang="0">
                  <a:pos x="274" y="664"/>
                </a:cxn>
                <a:cxn ang="0">
                  <a:pos x="318" y="670"/>
                </a:cxn>
                <a:cxn ang="0">
                  <a:pos x="362" y="670"/>
                </a:cxn>
                <a:cxn ang="0">
                  <a:pos x="406" y="664"/>
                </a:cxn>
                <a:cxn ang="0">
                  <a:pos x="444" y="654"/>
                </a:cxn>
                <a:cxn ang="0">
                  <a:pos x="478" y="638"/>
                </a:cxn>
                <a:cxn ang="0">
                  <a:pos x="492" y="620"/>
                </a:cxn>
                <a:cxn ang="0">
                  <a:pos x="650" y="454"/>
                </a:cxn>
                <a:cxn ang="0">
                  <a:pos x="676" y="454"/>
                </a:cxn>
                <a:cxn ang="0">
                  <a:pos x="686" y="444"/>
                </a:cxn>
                <a:cxn ang="0">
                  <a:pos x="690" y="428"/>
                </a:cxn>
                <a:cxn ang="0">
                  <a:pos x="686" y="412"/>
                </a:cxn>
                <a:cxn ang="0">
                  <a:pos x="676" y="398"/>
                </a:cxn>
                <a:cxn ang="0">
                  <a:pos x="684" y="386"/>
                </a:cxn>
                <a:cxn ang="0">
                  <a:pos x="694" y="360"/>
                </a:cxn>
                <a:cxn ang="0">
                  <a:pos x="694" y="332"/>
                </a:cxn>
                <a:cxn ang="0">
                  <a:pos x="684" y="308"/>
                </a:cxn>
                <a:cxn ang="0">
                  <a:pos x="676" y="298"/>
                </a:cxn>
              </a:cxnLst>
              <a:rect l="0" t="0" r="r" b="b"/>
              <a:pathLst>
                <a:path w="694" h="670">
                  <a:moveTo>
                    <a:pt x="676" y="298"/>
                  </a:moveTo>
                  <a:lnTo>
                    <a:pt x="676" y="298"/>
                  </a:lnTo>
                  <a:lnTo>
                    <a:pt x="684" y="288"/>
                  </a:lnTo>
                  <a:lnTo>
                    <a:pt x="688" y="276"/>
                  </a:lnTo>
                  <a:lnTo>
                    <a:pt x="692" y="262"/>
                  </a:lnTo>
                  <a:lnTo>
                    <a:pt x="694" y="246"/>
                  </a:lnTo>
                  <a:lnTo>
                    <a:pt x="692" y="232"/>
                  </a:lnTo>
                  <a:lnTo>
                    <a:pt x="688" y="216"/>
                  </a:lnTo>
                  <a:lnTo>
                    <a:pt x="684" y="202"/>
                  </a:lnTo>
                  <a:lnTo>
                    <a:pt x="676" y="192"/>
                  </a:lnTo>
                  <a:lnTo>
                    <a:pt x="676" y="192"/>
                  </a:lnTo>
                  <a:lnTo>
                    <a:pt x="684" y="180"/>
                  </a:lnTo>
                  <a:lnTo>
                    <a:pt x="688" y="166"/>
                  </a:lnTo>
                  <a:lnTo>
                    <a:pt x="692" y="152"/>
                  </a:lnTo>
                  <a:lnTo>
                    <a:pt x="694" y="136"/>
                  </a:lnTo>
                  <a:lnTo>
                    <a:pt x="692" y="122"/>
                  </a:lnTo>
                  <a:lnTo>
                    <a:pt x="688" y="108"/>
                  </a:lnTo>
                  <a:lnTo>
                    <a:pt x="684" y="94"/>
                  </a:lnTo>
                  <a:lnTo>
                    <a:pt x="676" y="84"/>
                  </a:lnTo>
                  <a:lnTo>
                    <a:pt x="676" y="84"/>
                  </a:lnTo>
                  <a:lnTo>
                    <a:pt x="682" y="76"/>
                  </a:lnTo>
                  <a:lnTo>
                    <a:pt x="688" y="64"/>
                  </a:lnTo>
                  <a:lnTo>
                    <a:pt x="690" y="54"/>
                  </a:lnTo>
                  <a:lnTo>
                    <a:pt x="692" y="42"/>
                  </a:lnTo>
                  <a:lnTo>
                    <a:pt x="692" y="30"/>
                  </a:lnTo>
                  <a:lnTo>
                    <a:pt x="688" y="18"/>
                  </a:lnTo>
                  <a:lnTo>
                    <a:pt x="684" y="8"/>
                  </a:lnTo>
                  <a:lnTo>
                    <a:pt x="676" y="0"/>
                  </a:lnTo>
                  <a:lnTo>
                    <a:pt x="16" y="0"/>
                  </a:lnTo>
                  <a:lnTo>
                    <a:pt x="16" y="0"/>
                  </a:lnTo>
                  <a:lnTo>
                    <a:pt x="10" y="8"/>
                  </a:lnTo>
                  <a:lnTo>
                    <a:pt x="6" y="16"/>
                  </a:lnTo>
                  <a:lnTo>
                    <a:pt x="4" y="24"/>
                  </a:lnTo>
                  <a:lnTo>
                    <a:pt x="4" y="34"/>
                  </a:lnTo>
                  <a:lnTo>
                    <a:pt x="4" y="42"/>
                  </a:lnTo>
                  <a:lnTo>
                    <a:pt x="6" y="50"/>
                  </a:lnTo>
                  <a:lnTo>
                    <a:pt x="10" y="58"/>
                  </a:lnTo>
                  <a:lnTo>
                    <a:pt x="16" y="66"/>
                  </a:lnTo>
                  <a:lnTo>
                    <a:pt x="16" y="66"/>
                  </a:lnTo>
                  <a:lnTo>
                    <a:pt x="10" y="78"/>
                  </a:lnTo>
                  <a:lnTo>
                    <a:pt x="4" y="90"/>
                  </a:lnTo>
                  <a:lnTo>
                    <a:pt x="2" y="102"/>
                  </a:lnTo>
                  <a:lnTo>
                    <a:pt x="2" y="114"/>
                  </a:lnTo>
                  <a:lnTo>
                    <a:pt x="2" y="128"/>
                  </a:lnTo>
                  <a:lnTo>
                    <a:pt x="4" y="140"/>
                  </a:lnTo>
                  <a:lnTo>
                    <a:pt x="10" y="150"/>
                  </a:lnTo>
                  <a:lnTo>
                    <a:pt x="16" y="160"/>
                  </a:lnTo>
                  <a:lnTo>
                    <a:pt x="16" y="160"/>
                  </a:lnTo>
                  <a:lnTo>
                    <a:pt x="10" y="174"/>
                  </a:lnTo>
                  <a:lnTo>
                    <a:pt x="6" y="186"/>
                  </a:lnTo>
                  <a:lnTo>
                    <a:pt x="2" y="202"/>
                  </a:lnTo>
                  <a:lnTo>
                    <a:pt x="2" y="216"/>
                  </a:lnTo>
                  <a:lnTo>
                    <a:pt x="4" y="230"/>
                  </a:lnTo>
                  <a:lnTo>
                    <a:pt x="6" y="244"/>
                  </a:lnTo>
                  <a:lnTo>
                    <a:pt x="10" y="258"/>
                  </a:lnTo>
                  <a:lnTo>
                    <a:pt x="16" y="268"/>
                  </a:lnTo>
                  <a:lnTo>
                    <a:pt x="16" y="268"/>
                  </a:lnTo>
                  <a:lnTo>
                    <a:pt x="8" y="278"/>
                  </a:lnTo>
                  <a:lnTo>
                    <a:pt x="4" y="290"/>
                  </a:lnTo>
                  <a:lnTo>
                    <a:pt x="0" y="304"/>
                  </a:lnTo>
                  <a:lnTo>
                    <a:pt x="0" y="318"/>
                  </a:lnTo>
                  <a:lnTo>
                    <a:pt x="2" y="332"/>
                  </a:lnTo>
                  <a:lnTo>
                    <a:pt x="4" y="344"/>
                  </a:lnTo>
                  <a:lnTo>
                    <a:pt x="8" y="356"/>
                  </a:lnTo>
                  <a:lnTo>
                    <a:pt x="16" y="368"/>
                  </a:lnTo>
                  <a:lnTo>
                    <a:pt x="16" y="368"/>
                  </a:lnTo>
                  <a:lnTo>
                    <a:pt x="10" y="378"/>
                  </a:lnTo>
                  <a:lnTo>
                    <a:pt x="4" y="390"/>
                  </a:lnTo>
                  <a:lnTo>
                    <a:pt x="2" y="402"/>
                  </a:lnTo>
                  <a:lnTo>
                    <a:pt x="2" y="414"/>
                  </a:lnTo>
                  <a:lnTo>
                    <a:pt x="2" y="426"/>
                  </a:lnTo>
                  <a:lnTo>
                    <a:pt x="4" y="436"/>
                  </a:lnTo>
                  <a:lnTo>
                    <a:pt x="10" y="446"/>
                  </a:lnTo>
                  <a:lnTo>
                    <a:pt x="16" y="454"/>
                  </a:lnTo>
                  <a:lnTo>
                    <a:pt x="50" y="454"/>
                  </a:lnTo>
                  <a:lnTo>
                    <a:pt x="134" y="620"/>
                  </a:lnTo>
                  <a:lnTo>
                    <a:pt x="184" y="620"/>
                  </a:lnTo>
                  <a:lnTo>
                    <a:pt x="184" y="628"/>
                  </a:lnTo>
                  <a:lnTo>
                    <a:pt x="184" y="628"/>
                  </a:lnTo>
                  <a:lnTo>
                    <a:pt x="198" y="638"/>
                  </a:lnTo>
                  <a:lnTo>
                    <a:pt x="214" y="646"/>
                  </a:lnTo>
                  <a:lnTo>
                    <a:pt x="234" y="654"/>
                  </a:lnTo>
                  <a:lnTo>
                    <a:pt x="252" y="660"/>
                  </a:lnTo>
                  <a:lnTo>
                    <a:pt x="274" y="664"/>
                  </a:lnTo>
                  <a:lnTo>
                    <a:pt x="296" y="668"/>
                  </a:lnTo>
                  <a:lnTo>
                    <a:pt x="318" y="670"/>
                  </a:lnTo>
                  <a:lnTo>
                    <a:pt x="340" y="670"/>
                  </a:lnTo>
                  <a:lnTo>
                    <a:pt x="362" y="670"/>
                  </a:lnTo>
                  <a:lnTo>
                    <a:pt x="384" y="668"/>
                  </a:lnTo>
                  <a:lnTo>
                    <a:pt x="406" y="664"/>
                  </a:lnTo>
                  <a:lnTo>
                    <a:pt x="426" y="660"/>
                  </a:lnTo>
                  <a:lnTo>
                    <a:pt x="444" y="654"/>
                  </a:lnTo>
                  <a:lnTo>
                    <a:pt x="462" y="646"/>
                  </a:lnTo>
                  <a:lnTo>
                    <a:pt x="478" y="638"/>
                  </a:lnTo>
                  <a:lnTo>
                    <a:pt x="492" y="628"/>
                  </a:lnTo>
                  <a:lnTo>
                    <a:pt x="492" y="620"/>
                  </a:lnTo>
                  <a:lnTo>
                    <a:pt x="546" y="620"/>
                  </a:lnTo>
                  <a:lnTo>
                    <a:pt x="650" y="454"/>
                  </a:lnTo>
                  <a:lnTo>
                    <a:pt x="676" y="454"/>
                  </a:lnTo>
                  <a:lnTo>
                    <a:pt x="676" y="454"/>
                  </a:lnTo>
                  <a:lnTo>
                    <a:pt x="682" y="450"/>
                  </a:lnTo>
                  <a:lnTo>
                    <a:pt x="686" y="444"/>
                  </a:lnTo>
                  <a:lnTo>
                    <a:pt x="690" y="436"/>
                  </a:lnTo>
                  <a:lnTo>
                    <a:pt x="690" y="428"/>
                  </a:lnTo>
                  <a:lnTo>
                    <a:pt x="690" y="420"/>
                  </a:lnTo>
                  <a:lnTo>
                    <a:pt x="686" y="412"/>
                  </a:lnTo>
                  <a:lnTo>
                    <a:pt x="682" y="404"/>
                  </a:lnTo>
                  <a:lnTo>
                    <a:pt x="676" y="398"/>
                  </a:lnTo>
                  <a:lnTo>
                    <a:pt x="676" y="398"/>
                  </a:lnTo>
                  <a:lnTo>
                    <a:pt x="684" y="386"/>
                  </a:lnTo>
                  <a:lnTo>
                    <a:pt x="690" y="374"/>
                  </a:lnTo>
                  <a:lnTo>
                    <a:pt x="694" y="360"/>
                  </a:lnTo>
                  <a:lnTo>
                    <a:pt x="694" y="346"/>
                  </a:lnTo>
                  <a:lnTo>
                    <a:pt x="694" y="332"/>
                  </a:lnTo>
                  <a:lnTo>
                    <a:pt x="690" y="318"/>
                  </a:lnTo>
                  <a:lnTo>
                    <a:pt x="684" y="308"/>
                  </a:lnTo>
                  <a:lnTo>
                    <a:pt x="676" y="298"/>
                  </a:lnTo>
                  <a:lnTo>
                    <a:pt x="676" y="298"/>
                  </a:lnTo>
                  <a:close/>
                </a:path>
              </a:pathLst>
            </a:custGeom>
            <a:solidFill>
              <a:schemeClr val="accent4">
                <a:lumMod val="75000"/>
              </a:schemeClr>
            </a:solidFill>
            <a:ln w="6350" cap="flat" cmpd="sng" algn="ctr">
              <a:noFill/>
              <a:prstDash val="solid"/>
              <a:miter lim="800000"/>
              <a:headEnd type="none" w="med" len="med"/>
              <a:tailEnd type="none" w="med" len="med"/>
            </a:ln>
          </p:spPr>
          <p:txBody>
            <a:bodyPr lIns="0" tIns="18288" rIns="0" bIns="18288" rtlCol="0" anchor="ctr" anchorCtr="1">
              <a:noAutofit/>
            </a:bodyPr>
            <a:lstStyle/>
            <a:p>
              <a:pPr algn="ctr" rtl="0">
                <a:lnSpc>
                  <a:spcPct val="85000"/>
                </a:lnSpc>
                <a:spcBef>
                  <a:spcPct val="20000"/>
                </a:spcBef>
              </a:pPr>
              <a:endParaRPr lang="de-DE" sz="800" b="1"/>
            </a:p>
          </p:txBody>
        </p:sp>
        <p:sp>
          <p:nvSpPr>
            <p:cNvPr id="70" name="Freihandform 45"/>
            <p:cNvSpPr>
              <a:spLocks noEditPoints="1"/>
            </p:cNvSpPr>
            <p:nvPr/>
          </p:nvSpPr>
          <p:spPr bwMode="auto">
            <a:xfrm>
              <a:off x="5102225" y="1727200"/>
              <a:ext cx="2289175" cy="2886075"/>
            </a:xfrm>
            <a:custGeom>
              <a:avLst/>
              <a:gdLst/>
              <a:ahLst/>
              <a:cxnLst>
                <a:cxn ang="0">
                  <a:pos x="354" y="1670"/>
                </a:cxn>
                <a:cxn ang="0">
                  <a:pos x="286" y="1428"/>
                </a:cxn>
                <a:cxn ang="0">
                  <a:pos x="180" y="1218"/>
                </a:cxn>
                <a:cxn ang="0">
                  <a:pos x="80" y="1062"/>
                </a:cxn>
                <a:cxn ang="0">
                  <a:pos x="22" y="904"/>
                </a:cxn>
                <a:cxn ang="0">
                  <a:pos x="0" y="732"/>
                </a:cxn>
                <a:cxn ang="0">
                  <a:pos x="0" y="710"/>
                </a:cxn>
                <a:cxn ang="0">
                  <a:pos x="26" y="546"/>
                </a:cxn>
                <a:cxn ang="0">
                  <a:pos x="94" y="370"/>
                </a:cxn>
                <a:cxn ang="0">
                  <a:pos x="194" y="226"/>
                </a:cxn>
                <a:cxn ang="0">
                  <a:pos x="320" y="118"/>
                </a:cxn>
                <a:cxn ang="0">
                  <a:pos x="466" y="44"/>
                </a:cxn>
                <a:cxn ang="0">
                  <a:pos x="622" y="6"/>
                </a:cxn>
                <a:cxn ang="0">
                  <a:pos x="718" y="0"/>
                </a:cxn>
                <a:cxn ang="0">
                  <a:pos x="876" y="16"/>
                </a:cxn>
                <a:cxn ang="0">
                  <a:pos x="1030" y="68"/>
                </a:cxn>
                <a:cxn ang="0">
                  <a:pos x="1168" y="156"/>
                </a:cxn>
                <a:cxn ang="0">
                  <a:pos x="1286" y="278"/>
                </a:cxn>
                <a:cxn ang="0">
                  <a:pos x="1376" y="434"/>
                </a:cxn>
                <a:cxn ang="0">
                  <a:pos x="1432" y="624"/>
                </a:cxn>
                <a:cxn ang="0">
                  <a:pos x="1442" y="714"/>
                </a:cxn>
                <a:cxn ang="0">
                  <a:pos x="1424" y="900"/>
                </a:cxn>
                <a:cxn ang="0">
                  <a:pos x="1354" y="1082"/>
                </a:cxn>
                <a:cxn ang="0">
                  <a:pos x="1298" y="1154"/>
                </a:cxn>
                <a:cxn ang="0">
                  <a:pos x="1174" y="1348"/>
                </a:cxn>
                <a:cxn ang="0">
                  <a:pos x="1090" y="1570"/>
                </a:cxn>
                <a:cxn ang="0">
                  <a:pos x="1066" y="1758"/>
                </a:cxn>
                <a:cxn ang="0">
                  <a:pos x="368" y="1818"/>
                </a:cxn>
                <a:cxn ang="0">
                  <a:pos x="994" y="1634"/>
                </a:cxn>
                <a:cxn ang="0">
                  <a:pos x="1064" y="1394"/>
                </a:cxn>
                <a:cxn ang="0">
                  <a:pos x="1180" y="1182"/>
                </a:cxn>
                <a:cxn ang="0">
                  <a:pos x="1286" y="1038"/>
                </a:cxn>
                <a:cxn ang="0">
                  <a:pos x="1346" y="882"/>
                </a:cxn>
                <a:cxn ang="0">
                  <a:pos x="1362" y="716"/>
                </a:cxn>
                <a:cxn ang="0">
                  <a:pos x="1336" y="564"/>
                </a:cxn>
                <a:cxn ang="0">
                  <a:pos x="1274" y="406"/>
                </a:cxn>
                <a:cxn ang="0">
                  <a:pos x="1182" y="280"/>
                </a:cxn>
                <a:cxn ang="0">
                  <a:pos x="1070" y="184"/>
                </a:cxn>
                <a:cxn ang="0">
                  <a:pos x="942" y="120"/>
                </a:cxn>
                <a:cxn ang="0">
                  <a:pos x="804" y="86"/>
                </a:cxn>
                <a:cxn ang="0">
                  <a:pos x="690" y="82"/>
                </a:cxn>
                <a:cxn ang="0">
                  <a:pos x="548" y="104"/>
                </a:cxn>
                <a:cxn ang="0">
                  <a:pos x="414" y="156"/>
                </a:cxn>
                <a:cxn ang="0">
                  <a:pos x="296" y="238"/>
                </a:cxn>
                <a:cxn ang="0">
                  <a:pos x="198" y="352"/>
                </a:cxn>
                <a:cxn ang="0">
                  <a:pos x="126" y="498"/>
                </a:cxn>
                <a:cxn ang="0">
                  <a:pos x="86" y="676"/>
                </a:cxn>
                <a:cxn ang="0">
                  <a:pos x="82" y="732"/>
                </a:cxn>
                <a:cxn ang="0">
                  <a:pos x="92" y="846"/>
                </a:cxn>
                <a:cxn ang="0">
                  <a:pos x="152" y="1026"/>
                </a:cxn>
                <a:cxn ang="0">
                  <a:pos x="292" y="1252"/>
                </a:cxn>
                <a:cxn ang="0">
                  <a:pos x="390" y="1474"/>
                </a:cxn>
                <a:cxn ang="0">
                  <a:pos x="444" y="1736"/>
                </a:cxn>
              </a:cxnLst>
              <a:rect l="0" t="0" r="r" b="b"/>
              <a:pathLst>
                <a:path w="1442" h="1818">
                  <a:moveTo>
                    <a:pt x="368" y="1818"/>
                  </a:moveTo>
                  <a:lnTo>
                    <a:pt x="366" y="1778"/>
                  </a:lnTo>
                  <a:lnTo>
                    <a:pt x="366" y="1778"/>
                  </a:lnTo>
                  <a:lnTo>
                    <a:pt x="362" y="1724"/>
                  </a:lnTo>
                  <a:lnTo>
                    <a:pt x="354" y="1670"/>
                  </a:lnTo>
                  <a:lnTo>
                    <a:pt x="346" y="1618"/>
                  </a:lnTo>
                  <a:lnTo>
                    <a:pt x="334" y="1568"/>
                  </a:lnTo>
                  <a:lnTo>
                    <a:pt x="320" y="1520"/>
                  </a:lnTo>
                  <a:lnTo>
                    <a:pt x="304" y="1474"/>
                  </a:lnTo>
                  <a:lnTo>
                    <a:pt x="286" y="1428"/>
                  </a:lnTo>
                  <a:lnTo>
                    <a:pt x="268" y="1384"/>
                  </a:lnTo>
                  <a:lnTo>
                    <a:pt x="246" y="1342"/>
                  </a:lnTo>
                  <a:lnTo>
                    <a:pt x="226" y="1300"/>
                  </a:lnTo>
                  <a:lnTo>
                    <a:pt x="202" y="1258"/>
                  </a:lnTo>
                  <a:lnTo>
                    <a:pt x="180" y="1218"/>
                  </a:lnTo>
                  <a:lnTo>
                    <a:pt x="132" y="1142"/>
                  </a:lnTo>
                  <a:lnTo>
                    <a:pt x="82" y="1068"/>
                  </a:lnTo>
                  <a:lnTo>
                    <a:pt x="82" y="1068"/>
                  </a:lnTo>
                  <a:lnTo>
                    <a:pt x="80" y="1066"/>
                  </a:lnTo>
                  <a:lnTo>
                    <a:pt x="80" y="1062"/>
                  </a:lnTo>
                  <a:lnTo>
                    <a:pt x="80" y="1062"/>
                  </a:lnTo>
                  <a:lnTo>
                    <a:pt x="62" y="1024"/>
                  </a:lnTo>
                  <a:lnTo>
                    <a:pt x="48" y="986"/>
                  </a:lnTo>
                  <a:lnTo>
                    <a:pt x="34" y="946"/>
                  </a:lnTo>
                  <a:lnTo>
                    <a:pt x="22" y="904"/>
                  </a:lnTo>
                  <a:lnTo>
                    <a:pt x="14" y="862"/>
                  </a:lnTo>
                  <a:lnTo>
                    <a:pt x="6" y="820"/>
                  </a:lnTo>
                  <a:lnTo>
                    <a:pt x="2" y="778"/>
                  </a:lnTo>
                  <a:lnTo>
                    <a:pt x="0" y="732"/>
                  </a:lnTo>
                  <a:lnTo>
                    <a:pt x="0" y="732"/>
                  </a:lnTo>
                  <a:lnTo>
                    <a:pt x="0" y="732"/>
                  </a:lnTo>
                  <a:lnTo>
                    <a:pt x="0" y="712"/>
                  </a:lnTo>
                  <a:lnTo>
                    <a:pt x="0" y="712"/>
                  </a:lnTo>
                  <a:lnTo>
                    <a:pt x="42" y="714"/>
                  </a:lnTo>
                  <a:lnTo>
                    <a:pt x="0" y="710"/>
                  </a:lnTo>
                  <a:lnTo>
                    <a:pt x="0" y="710"/>
                  </a:lnTo>
                  <a:lnTo>
                    <a:pt x="4" y="668"/>
                  </a:lnTo>
                  <a:lnTo>
                    <a:pt x="10" y="626"/>
                  </a:lnTo>
                  <a:lnTo>
                    <a:pt x="18" y="584"/>
                  </a:lnTo>
                  <a:lnTo>
                    <a:pt x="26" y="546"/>
                  </a:lnTo>
                  <a:lnTo>
                    <a:pt x="36" y="508"/>
                  </a:lnTo>
                  <a:lnTo>
                    <a:pt x="48" y="472"/>
                  </a:lnTo>
                  <a:lnTo>
                    <a:pt x="62" y="436"/>
                  </a:lnTo>
                  <a:lnTo>
                    <a:pt x="76" y="402"/>
                  </a:lnTo>
                  <a:lnTo>
                    <a:pt x="94" y="370"/>
                  </a:lnTo>
                  <a:lnTo>
                    <a:pt x="110" y="338"/>
                  </a:lnTo>
                  <a:lnTo>
                    <a:pt x="130" y="308"/>
                  </a:lnTo>
                  <a:lnTo>
                    <a:pt x="150" y="280"/>
                  </a:lnTo>
                  <a:lnTo>
                    <a:pt x="172" y="252"/>
                  </a:lnTo>
                  <a:lnTo>
                    <a:pt x="194" y="226"/>
                  </a:lnTo>
                  <a:lnTo>
                    <a:pt x="218" y="202"/>
                  </a:lnTo>
                  <a:lnTo>
                    <a:pt x="242" y="180"/>
                  </a:lnTo>
                  <a:lnTo>
                    <a:pt x="266" y="158"/>
                  </a:lnTo>
                  <a:lnTo>
                    <a:pt x="294" y="138"/>
                  </a:lnTo>
                  <a:lnTo>
                    <a:pt x="320" y="118"/>
                  </a:lnTo>
                  <a:lnTo>
                    <a:pt x="348" y="100"/>
                  </a:lnTo>
                  <a:lnTo>
                    <a:pt x="376" y="84"/>
                  </a:lnTo>
                  <a:lnTo>
                    <a:pt x="406" y="70"/>
                  </a:lnTo>
                  <a:lnTo>
                    <a:pt x="436" y="56"/>
                  </a:lnTo>
                  <a:lnTo>
                    <a:pt x="466" y="44"/>
                  </a:lnTo>
                  <a:lnTo>
                    <a:pt x="496" y="34"/>
                  </a:lnTo>
                  <a:lnTo>
                    <a:pt x="526" y="24"/>
                  </a:lnTo>
                  <a:lnTo>
                    <a:pt x="558" y="16"/>
                  </a:lnTo>
                  <a:lnTo>
                    <a:pt x="590" y="10"/>
                  </a:lnTo>
                  <a:lnTo>
                    <a:pt x="622" y="6"/>
                  </a:lnTo>
                  <a:lnTo>
                    <a:pt x="654" y="2"/>
                  </a:lnTo>
                  <a:lnTo>
                    <a:pt x="686" y="0"/>
                  </a:lnTo>
                  <a:lnTo>
                    <a:pt x="718" y="0"/>
                  </a:lnTo>
                  <a:lnTo>
                    <a:pt x="718" y="0"/>
                  </a:lnTo>
                  <a:lnTo>
                    <a:pt x="718" y="0"/>
                  </a:lnTo>
                  <a:lnTo>
                    <a:pt x="750" y="0"/>
                  </a:lnTo>
                  <a:lnTo>
                    <a:pt x="782" y="2"/>
                  </a:lnTo>
                  <a:lnTo>
                    <a:pt x="814" y="6"/>
                  </a:lnTo>
                  <a:lnTo>
                    <a:pt x="846" y="10"/>
                  </a:lnTo>
                  <a:lnTo>
                    <a:pt x="876" y="16"/>
                  </a:lnTo>
                  <a:lnTo>
                    <a:pt x="908" y="24"/>
                  </a:lnTo>
                  <a:lnTo>
                    <a:pt x="940" y="34"/>
                  </a:lnTo>
                  <a:lnTo>
                    <a:pt x="970" y="44"/>
                  </a:lnTo>
                  <a:lnTo>
                    <a:pt x="1000" y="56"/>
                  </a:lnTo>
                  <a:lnTo>
                    <a:pt x="1030" y="68"/>
                  </a:lnTo>
                  <a:lnTo>
                    <a:pt x="1058" y="84"/>
                  </a:lnTo>
                  <a:lnTo>
                    <a:pt x="1088" y="100"/>
                  </a:lnTo>
                  <a:lnTo>
                    <a:pt x="1114" y="118"/>
                  </a:lnTo>
                  <a:lnTo>
                    <a:pt x="1142" y="136"/>
                  </a:lnTo>
                  <a:lnTo>
                    <a:pt x="1168" y="156"/>
                  </a:lnTo>
                  <a:lnTo>
                    <a:pt x="1194" y="178"/>
                  </a:lnTo>
                  <a:lnTo>
                    <a:pt x="1218" y="200"/>
                  </a:lnTo>
                  <a:lnTo>
                    <a:pt x="1242" y="226"/>
                  </a:lnTo>
                  <a:lnTo>
                    <a:pt x="1264" y="250"/>
                  </a:lnTo>
                  <a:lnTo>
                    <a:pt x="1286" y="278"/>
                  </a:lnTo>
                  <a:lnTo>
                    <a:pt x="1306" y="306"/>
                  </a:lnTo>
                  <a:lnTo>
                    <a:pt x="1326" y="336"/>
                  </a:lnTo>
                  <a:lnTo>
                    <a:pt x="1344" y="368"/>
                  </a:lnTo>
                  <a:lnTo>
                    <a:pt x="1362" y="400"/>
                  </a:lnTo>
                  <a:lnTo>
                    <a:pt x="1376" y="434"/>
                  </a:lnTo>
                  <a:lnTo>
                    <a:pt x="1390" y="470"/>
                  </a:lnTo>
                  <a:lnTo>
                    <a:pt x="1404" y="506"/>
                  </a:lnTo>
                  <a:lnTo>
                    <a:pt x="1414" y="544"/>
                  </a:lnTo>
                  <a:lnTo>
                    <a:pt x="1424" y="584"/>
                  </a:lnTo>
                  <a:lnTo>
                    <a:pt x="1432" y="624"/>
                  </a:lnTo>
                  <a:lnTo>
                    <a:pt x="1438" y="666"/>
                  </a:lnTo>
                  <a:lnTo>
                    <a:pt x="1442" y="710"/>
                  </a:lnTo>
                  <a:lnTo>
                    <a:pt x="1442" y="710"/>
                  </a:lnTo>
                  <a:lnTo>
                    <a:pt x="1442" y="712"/>
                  </a:lnTo>
                  <a:lnTo>
                    <a:pt x="1442" y="714"/>
                  </a:lnTo>
                  <a:lnTo>
                    <a:pt x="1442" y="714"/>
                  </a:lnTo>
                  <a:lnTo>
                    <a:pt x="1442" y="760"/>
                  </a:lnTo>
                  <a:lnTo>
                    <a:pt x="1438" y="806"/>
                  </a:lnTo>
                  <a:lnTo>
                    <a:pt x="1434" y="854"/>
                  </a:lnTo>
                  <a:lnTo>
                    <a:pt x="1424" y="900"/>
                  </a:lnTo>
                  <a:lnTo>
                    <a:pt x="1412" y="946"/>
                  </a:lnTo>
                  <a:lnTo>
                    <a:pt x="1398" y="992"/>
                  </a:lnTo>
                  <a:lnTo>
                    <a:pt x="1378" y="1036"/>
                  </a:lnTo>
                  <a:lnTo>
                    <a:pt x="1354" y="1082"/>
                  </a:lnTo>
                  <a:lnTo>
                    <a:pt x="1354" y="1082"/>
                  </a:lnTo>
                  <a:lnTo>
                    <a:pt x="1352" y="1084"/>
                  </a:lnTo>
                  <a:lnTo>
                    <a:pt x="1350" y="1086"/>
                  </a:lnTo>
                  <a:lnTo>
                    <a:pt x="1350" y="1086"/>
                  </a:lnTo>
                  <a:lnTo>
                    <a:pt x="1324" y="1120"/>
                  </a:lnTo>
                  <a:lnTo>
                    <a:pt x="1298" y="1154"/>
                  </a:lnTo>
                  <a:lnTo>
                    <a:pt x="1270" y="1190"/>
                  </a:lnTo>
                  <a:lnTo>
                    <a:pt x="1246" y="1228"/>
                  </a:lnTo>
                  <a:lnTo>
                    <a:pt x="1220" y="1266"/>
                  </a:lnTo>
                  <a:lnTo>
                    <a:pt x="1198" y="1308"/>
                  </a:lnTo>
                  <a:lnTo>
                    <a:pt x="1174" y="1348"/>
                  </a:lnTo>
                  <a:lnTo>
                    <a:pt x="1154" y="1392"/>
                  </a:lnTo>
                  <a:lnTo>
                    <a:pt x="1134" y="1436"/>
                  </a:lnTo>
                  <a:lnTo>
                    <a:pt x="1118" y="1480"/>
                  </a:lnTo>
                  <a:lnTo>
                    <a:pt x="1102" y="1524"/>
                  </a:lnTo>
                  <a:lnTo>
                    <a:pt x="1090" y="1570"/>
                  </a:lnTo>
                  <a:lnTo>
                    <a:pt x="1080" y="1618"/>
                  </a:lnTo>
                  <a:lnTo>
                    <a:pt x="1072" y="1664"/>
                  </a:lnTo>
                  <a:lnTo>
                    <a:pt x="1068" y="1712"/>
                  </a:lnTo>
                  <a:lnTo>
                    <a:pt x="1066" y="1758"/>
                  </a:lnTo>
                  <a:lnTo>
                    <a:pt x="1066" y="1758"/>
                  </a:lnTo>
                  <a:lnTo>
                    <a:pt x="1066" y="1758"/>
                  </a:lnTo>
                  <a:lnTo>
                    <a:pt x="1066" y="1776"/>
                  </a:lnTo>
                  <a:lnTo>
                    <a:pt x="1066" y="1776"/>
                  </a:lnTo>
                  <a:lnTo>
                    <a:pt x="1068" y="1818"/>
                  </a:lnTo>
                  <a:lnTo>
                    <a:pt x="368" y="1818"/>
                  </a:lnTo>
                  <a:lnTo>
                    <a:pt x="368" y="1818"/>
                  </a:lnTo>
                  <a:close/>
                  <a:moveTo>
                    <a:pt x="986" y="1736"/>
                  </a:moveTo>
                  <a:lnTo>
                    <a:pt x="986" y="1736"/>
                  </a:lnTo>
                  <a:lnTo>
                    <a:pt x="988" y="1686"/>
                  </a:lnTo>
                  <a:lnTo>
                    <a:pt x="994" y="1634"/>
                  </a:lnTo>
                  <a:lnTo>
                    <a:pt x="1004" y="1584"/>
                  </a:lnTo>
                  <a:lnTo>
                    <a:pt x="1016" y="1536"/>
                  </a:lnTo>
                  <a:lnTo>
                    <a:pt x="1030" y="1488"/>
                  </a:lnTo>
                  <a:lnTo>
                    <a:pt x="1046" y="1440"/>
                  </a:lnTo>
                  <a:lnTo>
                    <a:pt x="1064" y="1394"/>
                  </a:lnTo>
                  <a:lnTo>
                    <a:pt x="1084" y="1350"/>
                  </a:lnTo>
                  <a:lnTo>
                    <a:pt x="1106" y="1306"/>
                  </a:lnTo>
                  <a:lnTo>
                    <a:pt x="1130" y="1262"/>
                  </a:lnTo>
                  <a:lnTo>
                    <a:pt x="1154" y="1222"/>
                  </a:lnTo>
                  <a:lnTo>
                    <a:pt x="1180" y="1182"/>
                  </a:lnTo>
                  <a:lnTo>
                    <a:pt x="1206" y="1144"/>
                  </a:lnTo>
                  <a:lnTo>
                    <a:pt x="1232" y="1106"/>
                  </a:lnTo>
                  <a:lnTo>
                    <a:pt x="1260" y="1070"/>
                  </a:lnTo>
                  <a:lnTo>
                    <a:pt x="1286" y="1038"/>
                  </a:lnTo>
                  <a:lnTo>
                    <a:pt x="1286" y="1038"/>
                  </a:lnTo>
                  <a:lnTo>
                    <a:pt x="1286" y="1038"/>
                  </a:lnTo>
                  <a:lnTo>
                    <a:pt x="1306" y="1000"/>
                  </a:lnTo>
                  <a:lnTo>
                    <a:pt x="1322" y="960"/>
                  </a:lnTo>
                  <a:lnTo>
                    <a:pt x="1336" y="922"/>
                  </a:lnTo>
                  <a:lnTo>
                    <a:pt x="1346" y="882"/>
                  </a:lnTo>
                  <a:lnTo>
                    <a:pt x="1352" y="842"/>
                  </a:lnTo>
                  <a:lnTo>
                    <a:pt x="1358" y="800"/>
                  </a:lnTo>
                  <a:lnTo>
                    <a:pt x="1360" y="758"/>
                  </a:lnTo>
                  <a:lnTo>
                    <a:pt x="1362" y="716"/>
                  </a:lnTo>
                  <a:lnTo>
                    <a:pt x="1362" y="716"/>
                  </a:lnTo>
                  <a:lnTo>
                    <a:pt x="1362" y="716"/>
                  </a:lnTo>
                  <a:lnTo>
                    <a:pt x="1358" y="676"/>
                  </a:lnTo>
                  <a:lnTo>
                    <a:pt x="1352" y="638"/>
                  </a:lnTo>
                  <a:lnTo>
                    <a:pt x="1344" y="600"/>
                  </a:lnTo>
                  <a:lnTo>
                    <a:pt x="1336" y="564"/>
                  </a:lnTo>
                  <a:lnTo>
                    <a:pt x="1326" y="530"/>
                  </a:lnTo>
                  <a:lnTo>
                    <a:pt x="1314" y="498"/>
                  </a:lnTo>
                  <a:lnTo>
                    <a:pt x="1302" y="466"/>
                  </a:lnTo>
                  <a:lnTo>
                    <a:pt x="1288" y="436"/>
                  </a:lnTo>
                  <a:lnTo>
                    <a:pt x="1274" y="406"/>
                  </a:lnTo>
                  <a:lnTo>
                    <a:pt x="1256" y="378"/>
                  </a:lnTo>
                  <a:lnTo>
                    <a:pt x="1240" y="352"/>
                  </a:lnTo>
                  <a:lnTo>
                    <a:pt x="1222" y="326"/>
                  </a:lnTo>
                  <a:lnTo>
                    <a:pt x="1202" y="302"/>
                  </a:lnTo>
                  <a:lnTo>
                    <a:pt x="1182" y="280"/>
                  </a:lnTo>
                  <a:lnTo>
                    <a:pt x="1162" y="258"/>
                  </a:lnTo>
                  <a:lnTo>
                    <a:pt x="1140" y="238"/>
                  </a:lnTo>
                  <a:lnTo>
                    <a:pt x="1118" y="218"/>
                  </a:lnTo>
                  <a:lnTo>
                    <a:pt x="1094" y="200"/>
                  </a:lnTo>
                  <a:lnTo>
                    <a:pt x="1070" y="184"/>
                  </a:lnTo>
                  <a:lnTo>
                    <a:pt x="1046" y="170"/>
                  </a:lnTo>
                  <a:lnTo>
                    <a:pt x="1020" y="154"/>
                  </a:lnTo>
                  <a:lnTo>
                    <a:pt x="994" y="142"/>
                  </a:lnTo>
                  <a:lnTo>
                    <a:pt x="968" y="130"/>
                  </a:lnTo>
                  <a:lnTo>
                    <a:pt x="942" y="120"/>
                  </a:lnTo>
                  <a:lnTo>
                    <a:pt x="914" y="112"/>
                  </a:lnTo>
                  <a:lnTo>
                    <a:pt x="888" y="104"/>
                  </a:lnTo>
                  <a:lnTo>
                    <a:pt x="860" y="96"/>
                  </a:lnTo>
                  <a:lnTo>
                    <a:pt x="832" y="90"/>
                  </a:lnTo>
                  <a:lnTo>
                    <a:pt x="804" y="86"/>
                  </a:lnTo>
                  <a:lnTo>
                    <a:pt x="774" y="84"/>
                  </a:lnTo>
                  <a:lnTo>
                    <a:pt x="718" y="80"/>
                  </a:lnTo>
                  <a:lnTo>
                    <a:pt x="718" y="80"/>
                  </a:lnTo>
                  <a:lnTo>
                    <a:pt x="718" y="80"/>
                  </a:lnTo>
                  <a:lnTo>
                    <a:pt x="690" y="82"/>
                  </a:lnTo>
                  <a:lnTo>
                    <a:pt x="660" y="84"/>
                  </a:lnTo>
                  <a:lnTo>
                    <a:pt x="632" y="86"/>
                  </a:lnTo>
                  <a:lnTo>
                    <a:pt x="604" y="90"/>
                  </a:lnTo>
                  <a:lnTo>
                    <a:pt x="576" y="96"/>
                  </a:lnTo>
                  <a:lnTo>
                    <a:pt x="548" y="104"/>
                  </a:lnTo>
                  <a:lnTo>
                    <a:pt x="520" y="112"/>
                  </a:lnTo>
                  <a:lnTo>
                    <a:pt x="494" y="120"/>
                  </a:lnTo>
                  <a:lnTo>
                    <a:pt x="466" y="130"/>
                  </a:lnTo>
                  <a:lnTo>
                    <a:pt x="440" y="142"/>
                  </a:lnTo>
                  <a:lnTo>
                    <a:pt x="414" y="156"/>
                  </a:lnTo>
                  <a:lnTo>
                    <a:pt x="390" y="170"/>
                  </a:lnTo>
                  <a:lnTo>
                    <a:pt x="366" y="184"/>
                  </a:lnTo>
                  <a:lnTo>
                    <a:pt x="342" y="202"/>
                  </a:lnTo>
                  <a:lnTo>
                    <a:pt x="318" y="220"/>
                  </a:lnTo>
                  <a:lnTo>
                    <a:pt x="296" y="238"/>
                  </a:lnTo>
                  <a:lnTo>
                    <a:pt x="274" y="258"/>
                  </a:lnTo>
                  <a:lnTo>
                    <a:pt x="254" y="280"/>
                  </a:lnTo>
                  <a:lnTo>
                    <a:pt x="234" y="304"/>
                  </a:lnTo>
                  <a:lnTo>
                    <a:pt x="216" y="328"/>
                  </a:lnTo>
                  <a:lnTo>
                    <a:pt x="198" y="352"/>
                  </a:lnTo>
                  <a:lnTo>
                    <a:pt x="180" y="380"/>
                  </a:lnTo>
                  <a:lnTo>
                    <a:pt x="164" y="406"/>
                  </a:lnTo>
                  <a:lnTo>
                    <a:pt x="150" y="436"/>
                  </a:lnTo>
                  <a:lnTo>
                    <a:pt x="138" y="466"/>
                  </a:lnTo>
                  <a:lnTo>
                    <a:pt x="126" y="498"/>
                  </a:lnTo>
                  <a:lnTo>
                    <a:pt x="114" y="530"/>
                  </a:lnTo>
                  <a:lnTo>
                    <a:pt x="104" y="566"/>
                  </a:lnTo>
                  <a:lnTo>
                    <a:pt x="96" y="600"/>
                  </a:lnTo>
                  <a:lnTo>
                    <a:pt x="90" y="638"/>
                  </a:lnTo>
                  <a:lnTo>
                    <a:pt x="86" y="676"/>
                  </a:lnTo>
                  <a:lnTo>
                    <a:pt x="82" y="714"/>
                  </a:lnTo>
                  <a:lnTo>
                    <a:pt x="82" y="714"/>
                  </a:lnTo>
                  <a:lnTo>
                    <a:pt x="82" y="714"/>
                  </a:lnTo>
                  <a:lnTo>
                    <a:pt x="82" y="714"/>
                  </a:lnTo>
                  <a:lnTo>
                    <a:pt x="82" y="732"/>
                  </a:lnTo>
                  <a:lnTo>
                    <a:pt x="82" y="732"/>
                  </a:lnTo>
                  <a:lnTo>
                    <a:pt x="82" y="732"/>
                  </a:lnTo>
                  <a:lnTo>
                    <a:pt x="82" y="772"/>
                  </a:lnTo>
                  <a:lnTo>
                    <a:pt x="86" y="808"/>
                  </a:lnTo>
                  <a:lnTo>
                    <a:pt x="92" y="846"/>
                  </a:lnTo>
                  <a:lnTo>
                    <a:pt x="100" y="882"/>
                  </a:lnTo>
                  <a:lnTo>
                    <a:pt x="112" y="920"/>
                  </a:lnTo>
                  <a:lnTo>
                    <a:pt x="124" y="956"/>
                  </a:lnTo>
                  <a:lnTo>
                    <a:pt x="136" y="990"/>
                  </a:lnTo>
                  <a:lnTo>
                    <a:pt x="152" y="1026"/>
                  </a:lnTo>
                  <a:lnTo>
                    <a:pt x="152" y="1026"/>
                  </a:lnTo>
                  <a:lnTo>
                    <a:pt x="152" y="1026"/>
                  </a:lnTo>
                  <a:lnTo>
                    <a:pt x="198" y="1098"/>
                  </a:lnTo>
                  <a:lnTo>
                    <a:pt x="246" y="1172"/>
                  </a:lnTo>
                  <a:lnTo>
                    <a:pt x="292" y="1252"/>
                  </a:lnTo>
                  <a:lnTo>
                    <a:pt x="314" y="1294"/>
                  </a:lnTo>
                  <a:lnTo>
                    <a:pt x="334" y="1338"/>
                  </a:lnTo>
                  <a:lnTo>
                    <a:pt x="354" y="1382"/>
                  </a:lnTo>
                  <a:lnTo>
                    <a:pt x="374" y="1428"/>
                  </a:lnTo>
                  <a:lnTo>
                    <a:pt x="390" y="1474"/>
                  </a:lnTo>
                  <a:lnTo>
                    <a:pt x="406" y="1524"/>
                  </a:lnTo>
                  <a:lnTo>
                    <a:pt x="418" y="1574"/>
                  </a:lnTo>
                  <a:lnTo>
                    <a:pt x="430" y="1626"/>
                  </a:lnTo>
                  <a:lnTo>
                    <a:pt x="438" y="1680"/>
                  </a:lnTo>
                  <a:lnTo>
                    <a:pt x="444" y="1736"/>
                  </a:lnTo>
                  <a:lnTo>
                    <a:pt x="444" y="1736"/>
                  </a:lnTo>
                  <a:lnTo>
                    <a:pt x="986" y="1736"/>
                  </a:lnTo>
                  <a:lnTo>
                    <a:pt x="986" y="1736"/>
                  </a:lnTo>
                  <a:close/>
                </a:path>
              </a:pathLst>
            </a:custGeom>
            <a:solidFill>
              <a:schemeClr val="accent4">
                <a:lumMod val="75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grpSp>
      <p:sp>
        <p:nvSpPr>
          <p:cNvPr id="71" name="Freihandform 71" descr="Zahnradsymbol"/>
          <p:cNvSpPr>
            <a:spLocks noEditPoints="1"/>
          </p:cNvSpPr>
          <p:nvPr userDrawn="1"/>
        </p:nvSpPr>
        <p:spPr bwMode="auto">
          <a:xfrm>
            <a:off x="2574221" y="2465504"/>
            <a:ext cx="828170" cy="813111"/>
          </a:xfrm>
          <a:custGeom>
            <a:avLst/>
            <a:gdLst/>
            <a:ahLst/>
            <a:cxnLst>
              <a:cxn ang="0">
                <a:pos x="2762" y="601"/>
              </a:cxn>
              <a:cxn ang="0">
                <a:pos x="2283" y="0"/>
              </a:cxn>
              <a:cxn ang="0">
                <a:pos x="1262" y="325"/>
              </a:cxn>
              <a:cxn ang="0">
                <a:pos x="1219" y="1087"/>
              </a:cxn>
              <a:cxn ang="0">
                <a:pos x="1440" y="1801"/>
              </a:cxn>
              <a:cxn ang="0">
                <a:pos x="1919" y="2402"/>
              </a:cxn>
              <a:cxn ang="0">
                <a:pos x="2940" y="2077"/>
              </a:cxn>
              <a:cxn ang="0">
                <a:pos x="2983" y="1315"/>
              </a:cxn>
              <a:cxn ang="0">
                <a:pos x="2058" y="1619"/>
              </a:cxn>
              <a:cxn ang="0">
                <a:pos x="1957" y="1595"/>
              </a:cxn>
              <a:cxn ang="0">
                <a:pos x="1866" y="1549"/>
              </a:cxn>
              <a:cxn ang="0">
                <a:pos x="1790" y="1483"/>
              </a:cxn>
              <a:cxn ang="0">
                <a:pos x="1732" y="1401"/>
              </a:cxn>
              <a:cxn ang="0">
                <a:pos x="1694" y="1306"/>
              </a:cxn>
              <a:cxn ang="0">
                <a:pos x="1681" y="1201"/>
              </a:cxn>
              <a:cxn ang="0">
                <a:pos x="1690" y="1117"/>
              </a:cxn>
              <a:cxn ang="0">
                <a:pos x="1723" y="1019"/>
              </a:cxn>
              <a:cxn ang="0">
                <a:pos x="1777" y="935"/>
              </a:cxn>
              <a:cxn ang="0">
                <a:pos x="1850" y="865"/>
              </a:cxn>
              <a:cxn ang="0">
                <a:pos x="1937" y="814"/>
              </a:cxn>
              <a:cxn ang="0">
                <a:pos x="2037" y="786"/>
              </a:cxn>
              <a:cxn ang="0">
                <a:pos x="2122" y="782"/>
              </a:cxn>
              <a:cxn ang="0">
                <a:pos x="2225" y="801"/>
              </a:cxn>
              <a:cxn ang="0">
                <a:pos x="2318" y="842"/>
              </a:cxn>
              <a:cxn ang="0">
                <a:pos x="2397" y="905"/>
              </a:cxn>
              <a:cxn ang="0">
                <a:pos x="2460" y="984"/>
              </a:cxn>
              <a:cxn ang="0">
                <a:pos x="2501" y="1077"/>
              </a:cxn>
              <a:cxn ang="0">
                <a:pos x="2520" y="1179"/>
              </a:cxn>
              <a:cxn ang="0">
                <a:pos x="2516" y="1265"/>
              </a:cxn>
              <a:cxn ang="0">
                <a:pos x="2488" y="1365"/>
              </a:cxn>
              <a:cxn ang="0">
                <a:pos x="2437" y="1452"/>
              </a:cxn>
              <a:cxn ang="0">
                <a:pos x="2367" y="1525"/>
              </a:cxn>
              <a:cxn ang="0">
                <a:pos x="2283" y="1579"/>
              </a:cxn>
              <a:cxn ang="0">
                <a:pos x="2185" y="1612"/>
              </a:cxn>
              <a:cxn ang="0">
                <a:pos x="2101" y="1621"/>
              </a:cxn>
              <a:cxn ang="0">
                <a:pos x="1250" y="1981"/>
              </a:cxn>
              <a:cxn ang="0">
                <a:pos x="630" y="1776"/>
              </a:cxn>
              <a:cxn ang="0">
                <a:pos x="337" y="2137"/>
              </a:cxn>
              <a:cxn ang="0">
                <a:pos x="189" y="2567"/>
              </a:cxn>
              <a:cxn ang="0">
                <a:pos x="210" y="3034"/>
              </a:cxn>
              <a:cxn ang="0">
                <a:pos x="830" y="3240"/>
              </a:cxn>
              <a:cxn ang="0">
                <a:pos x="1123" y="2880"/>
              </a:cxn>
              <a:cxn ang="0">
                <a:pos x="1270" y="2450"/>
              </a:cxn>
              <a:cxn ang="0">
                <a:pos x="684" y="2676"/>
              </a:cxn>
              <a:cxn ang="0">
                <a:pos x="609" y="2640"/>
              </a:cxn>
              <a:cxn ang="0">
                <a:pos x="561" y="2575"/>
              </a:cxn>
              <a:cxn ang="0">
                <a:pos x="548" y="2508"/>
              </a:cxn>
              <a:cxn ang="0">
                <a:pos x="568" y="2427"/>
              </a:cxn>
              <a:cxn ang="0">
                <a:pos x="623" y="2366"/>
              </a:cxn>
              <a:cxn ang="0">
                <a:pos x="701" y="2338"/>
              </a:cxn>
              <a:cxn ang="0">
                <a:pos x="769" y="2345"/>
              </a:cxn>
              <a:cxn ang="0">
                <a:pos x="839" y="2388"/>
              </a:cxn>
              <a:cxn ang="0">
                <a:pos x="882" y="2458"/>
              </a:cxn>
              <a:cxn ang="0">
                <a:pos x="888" y="2526"/>
              </a:cxn>
              <a:cxn ang="0">
                <a:pos x="861" y="2604"/>
              </a:cxn>
              <a:cxn ang="0">
                <a:pos x="800" y="2658"/>
              </a:cxn>
              <a:cxn ang="0">
                <a:pos x="718" y="2679"/>
              </a:cxn>
            </a:cxnLst>
            <a:rect l="0" t="0" r="r" b="b"/>
            <a:pathLst>
              <a:path w="3300" h="3240">
                <a:moveTo>
                  <a:pt x="2988" y="1104"/>
                </a:moveTo>
                <a:lnTo>
                  <a:pt x="3300" y="1002"/>
                </a:lnTo>
                <a:lnTo>
                  <a:pt x="3193" y="674"/>
                </a:lnTo>
                <a:lnTo>
                  <a:pt x="2881" y="775"/>
                </a:lnTo>
                <a:lnTo>
                  <a:pt x="2762" y="601"/>
                </a:lnTo>
                <a:lnTo>
                  <a:pt x="2954" y="336"/>
                </a:lnTo>
                <a:lnTo>
                  <a:pt x="2674" y="133"/>
                </a:lnTo>
                <a:lnTo>
                  <a:pt x="2482" y="398"/>
                </a:lnTo>
                <a:lnTo>
                  <a:pt x="2283" y="327"/>
                </a:lnTo>
                <a:lnTo>
                  <a:pt x="2283" y="0"/>
                </a:lnTo>
                <a:lnTo>
                  <a:pt x="1937" y="0"/>
                </a:lnTo>
                <a:lnTo>
                  <a:pt x="1937" y="327"/>
                </a:lnTo>
                <a:lnTo>
                  <a:pt x="1734" y="387"/>
                </a:lnTo>
                <a:lnTo>
                  <a:pt x="1542" y="121"/>
                </a:lnTo>
                <a:lnTo>
                  <a:pt x="1262" y="325"/>
                </a:lnTo>
                <a:lnTo>
                  <a:pt x="1454" y="591"/>
                </a:lnTo>
                <a:lnTo>
                  <a:pt x="1326" y="758"/>
                </a:lnTo>
                <a:lnTo>
                  <a:pt x="1014" y="657"/>
                </a:lnTo>
                <a:lnTo>
                  <a:pt x="907" y="985"/>
                </a:lnTo>
                <a:lnTo>
                  <a:pt x="1219" y="1087"/>
                </a:lnTo>
                <a:lnTo>
                  <a:pt x="1214" y="1298"/>
                </a:lnTo>
                <a:lnTo>
                  <a:pt x="902" y="1399"/>
                </a:lnTo>
                <a:lnTo>
                  <a:pt x="1009" y="1728"/>
                </a:lnTo>
                <a:lnTo>
                  <a:pt x="1321" y="1627"/>
                </a:lnTo>
                <a:lnTo>
                  <a:pt x="1440" y="1801"/>
                </a:lnTo>
                <a:lnTo>
                  <a:pt x="1248" y="2066"/>
                </a:lnTo>
                <a:lnTo>
                  <a:pt x="1526" y="2269"/>
                </a:lnTo>
                <a:lnTo>
                  <a:pt x="1720" y="2004"/>
                </a:lnTo>
                <a:lnTo>
                  <a:pt x="1919" y="2075"/>
                </a:lnTo>
                <a:lnTo>
                  <a:pt x="1919" y="2402"/>
                </a:lnTo>
                <a:lnTo>
                  <a:pt x="2265" y="2403"/>
                </a:lnTo>
                <a:lnTo>
                  <a:pt x="2265" y="2075"/>
                </a:lnTo>
                <a:lnTo>
                  <a:pt x="2467" y="2015"/>
                </a:lnTo>
                <a:lnTo>
                  <a:pt x="2660" y="2281"/>
                </a:lnTo>
                <a:lnTo>
                  <a:pt x="2940" y="2077"/>
                </a:lnTo>
                <a:lnTo>
                  <a:pt x="2747" y="1811"/>
                </a:lnTo>
                <a:lnTo>
                  <a:pt x="2876" y="1645"/>
                </a:lnTo>
                <a:lnTo>
                  <a:pt x="3188" y="1746"/>
                </a:lnTo>
                <a:lnTo>
                  <a:pt x="3295" y="1416"/>
                </a:lnTo>
                <a:lnTo>
                  <a:pt x="2983" y="1315"/>
                </a:lnTo>
                <a:lnTo>
                  <a:pt x="2988" y="1104"/>
                </a:lnTo>
                <a:close/>
                <a:moveTo>
                  <a:pt x="2101" y="1621"/>
                </a:moveTo>
                <a:lnTo>
                  <a:pt x="2101" y="1621"/>
                </a:lnTo>
                <a:lnTo>
                  <a:pt x="2079" y="1620"/>
                </a:lnTo>
                <a:lnTo>
                  <a:pt x="2058" y="1619"/>
                </a:lnTo>
                <a:lnTo>
                  <a:pt x="2037" y="1616"/>
                </a:lnTo>
                <a:lnTo>
                  <a:pt x="2016" y="1612"/>
                </a:lnTo>
                <a:lnTo>
                  <a:pt x="1996" y="1608"/>
                </a:lnTo>
                <a:lnTo>
                  <a:pt x="1976" y="1601"/>
                </a:lnTo>
                <a:lnTo>
                  <a:pt x="1957" y="1595"/>
                </a:lnTo>
                <a:lnTo>
                  <a:pt x="1937" y="1588"/>
                </a:lnTo>
                <a:lnTo>
                  <a:pt x="1919" y="1579"/>
                </a:lnTo>
                <a:lnTo>
                  <a:pt x="1901" y="1570"/>
                </a:lnTo>
                <a:lnTo>
                  <a:pt x="1884" y="1560"/>
                </a:lnTo>
                <a:lnTo>
                  <a:pt x="1866" y="1549"/>
                </a:lnTo>
                <a:lnTo>
                  <a:pt x="1850" y="1538"/>
                </a:lnTo>
                <a:lnTo>
                  <a:pt x="1834" y="1525"/>
                </a:lnTo>
                <a:lnTo>
                  <a:pt x="1819" y="1512"/>
                </a:lnTo>
                <a:lnTo>
                  <a:pt x="1804" y="1498"/>
                </a:lnTo>
                <a:lnTo>
                  <a:pt x="1790" y="1483"/>
                </a:lnTo>
                <a:lnTo>
                  <a:pt x="1777" y="1468"/>
                </a:lnTo>
                <a:lnTo>
                  <a:pt x="1764" y="1452"/>
                </a:lnTo>
                <a:lnTo>
                  <a:pt x="1753" y="1436"/>
                </a:lnTo>
                <a:lnTo>
                  <a:pt x="1742" y="1418"/>
                </a:lnTo>
                <a:lnTo>
                  <a:pt x="1732" y="1401"/>
                </a:lnTo>
                <a:lnTo>
                  <a:pt x="1723" y="1383"/>
                </a:lnTo>
                <a:lnTo>
                  <a:pt x="1714" y="1365"/>
                </a:lnTo>
                <a:lnTo>
                  <a:pt x="1707" y="1345"/>
                </a:lnTo>
                <a:lnTo>
                  <a:pt x="1700" y="1326"/>
                </a:lnTo>
                <a:lnTo>
                  <a:pt x="1694" y="1306"/>
                </a:lnTo>
                <a:lnTo>
                  <a:pt x="1690" y="1286"/>
                </a:lnTo>
                <a:lnTo>
                  <a:pt x="1686" y="1265"/>
                </a:lnTo>
                <a:lnTo>
                  <a:pt x="1683" y="1244"/>
                </a:lnTo>
                <a:lnTo>
                  <a:pt x="1682" y="1223"/>
                </a:lnTo>
                <a:lnTo>
                  <a:pt x="1681" y="1201"/>
                </a:lnTo>
                <a:lnTo>
                  <a:pt x="1681" y="1201"/>
                </a:lnTo>
                <a:lnTo>
                  <a:pt x="1682" y="1179"/>
                </a:lnTo>
                <a:lnTo>
                  <a:pt x="1683" y="1158"/>
                </a:lnTo>
                <a:lnTo>
                  <a:pt x="1686" y="1137"/>
                </a:lnTo>
                <a:lnTo>
                  <a:pt x="1690" y="1117"/>
                </a:lnTo>
                <a:lnTo>
                  <a:pt x="1694" y="1096"/>
                </a:lnTo>
                <a:lnTo>
                  <a:pt x="1700" y="1077"/>
                </a:lnTo>
                <a:lnTo>
                  <a:pt x="1707" y="1057"/>
                </a:lnTo>
                <a:lnTo>
                  <a:pt x="1714" y="1037"/>
                </a:lnTo>
                <a:lnTo>
                  <a:pt x="1723" y="1019"/>
                </a:lnTo>
                <a:lnTo>
                  <a:pt x="1732" y="1001"/>
                </a:lnTo>
                <a:lnTo>
                  <a:pt x="1742" y="984"/>
                </a:lnTo>
                <a:lnTo>
                  <a:pt x="1753" y="966"/>
                </a:lnTo>
                <a:lnTo>
                  <a:pt x="1764" y="950"/>
                </a:lnTo>
                <a:lnTo>
                  <a:pt x="1777" y="935"/>
                </a:lnTo>
                <a:lnTo>
                  <a:pt x="1790" y="919"/>
                </a:lnTo>
                <a:lnTo>
                  <a:pt x="1804" y="905"/>
                </a:lnTo>
                <a:lnTo>
                  <a:pt x="1819" y="890"/>
                </a:lnTo>
                <a:lnTo>
                  <a:pt x="1834" y="877"/>
                </a:lnTo>
                <a:lnTo>
                  <a:pt x="1850" y="865"/>
                </a:lnTo>
                <a:lnTo>
                  <a:pt x="1866" y="853"/>
                </a:lnTo>
                <a:lnTo>
                  <a:pt x="1884" y="842"/>
                </a:lnTo>
                <a:lnTo>
                  <a:pt x="1901" y="833"/>
                </a:lnTo>
                <a:lnTo>
                  <a:pt x="1919" y="823"/>
                </a:lnTo>
                <a:lnTo>
                  <a:pt x="1937" y="814"/>
                </a:lnTo>
                <a:lnTo>
                  <a:pt x="1957" y="807"/>
                </a:lnTo>
                <a:lnTo>
                  <a:pt x="1976" y="801"/>
                </a:lnTo>
                <a:lnTo>
                  <a:pt x="1996" y="795"/>
                </a:lnTo>
                <a:lnTo>
                  <a:pt x="2016" y="790"/>
                </a:lnTo>
                <a:lnTo>
                  <a:pt x="2037" y="786"/>
                </a:lnTo>
                <a:lnTo>
                  <a:pt x="2058" y="783"/>
                </a:lnTo>
                <a:lnTo>
                  <a:pt x="2079" y="782"/>
                </a:lnTo>
                <a:lnTo>
                  <a:pt x="2101" y="781"/>
                </a:lnTo>
                <a:lnTo>
                  <a:pt x="2101" y="781"/>
                </a:lnTo>
                <a:lnTo>
                  <a:pt x="2122" y="782"/>
                </a:lnTo>
                <a:lnTo>
                  <a:pt x="2144" y="783"/>
                </a:lnTo>
                <a:lnTo>
                  <a:pt x="2165" y="786"/>
                </a:lnTo>
                <a:lnTo>
                  <a:pt x="2185" y="790"/>
                </a:lnTo>
                <a:lnTo>
                  <a:pt x="2206" y="795"/>
                </a:lnTo>
                <a:lnTo>
                  <a:pt x="2225" y="801"/>
                </a:lnTo>
                <a:lnTo>
                  <a:pt x="2245" y="807"/>
                </a:lnTo>
                <a:lnTo>
                  <a:pt x="2265" y="814"/>
                </a:lnTo>
                <a:lnTo>
                  <a:pt x="2283" y="823"/>
                </a:lnTo>
                <a:lnTo>
                  <a:pt x="2301" y="833"/>
                </a:lnTo>
                <a:lnTo>
                  <a:pt x="2318" y="842"/>
                </a:lnTo>
                <a:lnTo>
                  <a:pt x="2336" y="853"/>
                </a:lnTo>
                <a:lnTo>
                  <a:pt x="2352" y="865"/>
                </a:lnTo>
                <a:lnTo>
                  <a:pt x="2367" y="877"/>
                </a:lnTo>
                <a:lnTo>
                  <a:pt x="2383" y="890"/>
                </a:lnTo>
                <a:lnTo>
                  <a:pt x="2397" y="905"/>
                </a:lnTo>
                <a:lnTo>
                  <a:pt x="2412" y="919"/>
                </a:lnTo>
                <a:lnTo>
                  <a:pt x="2425" y="935"/>
                </a:lnTo>
                <a:lnTo>
                  <a:pt x="2437" y="950"/>
                </a:lnTo>
                <a:lnTo>
                  <a:pt x="2449" y="966"/>
                </a:lnTo>
                <a:lnTo>
                  <a:pt x="2460" y="984"/>
                </a:lnTo>
                <a:lnTo>
                  <a:pt x="2469" y="1001"/>
                </a:lnTo>
                <a:lnTo>
                  <a:pt x="2479" y="1019"/>
                </a:lnTo>
                <a:lnTo>
                  <a:pt x="2488" y="1037"/>
                </a:lnTo>
                <a:lnTo>
                  <a:pt x="2495" y="1057"/>
                </a:lnTo>
                <a:lnTo>
                  <a:pt x="2501" y="1077"/>
                </a:lnTo>
                <a:lnTo>
                  <a:pt x="2507" y="1096"/>
                </a:lnTo>
                <a:lnTo>
                  <a:pt x="2512" y="1117"/>
                </a:lnTo>
                <a:lnTo>
                  <a:pt x="2516" y="1137"/>
                </a:lnTo>
                <a:lnTo>
                  <a:pt x="2519" y="1158"/>
                </a:lnTo>
                <a:lnTo>
                  <a:pt x="2520" y="1179"/>
                </a:lnTo>
                <a:lnTo>
                  <a:pt x="2521" y="1201"/>
                </a:lnTo>
                <a:lnTo>
                  <a:pt x="2521" y="1201"/>
                </a:lnTo>
                <a:lnTo>
                  <a:pt x="2520" y="1223"/>
                </a:lnTo>
                <a:lnTo>
                  <a:pt x="2519" y="1244"/>
                </a:lnTo>
                <a:lnTo>
                  <a:pt x="2516" y="1265"/>
                </a:lnTo>
                <a:lnTo>
                  <a:pt x="2512" y="1286"/>
                </a:lnTo>
                <a:lnTo>
                  <a:pt x="2507" y="1306"/>
                </a:lnTo>
                <a:lnTo>
                  <a:pt x="2501" y="1326"/>
                </a:lnTo>
                <a:lnTo>
                  <a:pt x="2495" y="1345"/>
                </a:lnTo>
                <a:lnTo>
                  <a:pt x="2488" y="1365"/>
                </a:lnTo>
                <a:lnTo>
                  <a:pt x="2479" y="1383"/>
                </a:lnTo>
                <a:lnTo>
                  <a:pt x="2469" y="1401"/>
                </a:lnTo>
                <a:lnTo>
                  <a:pt x="2460" y="1418"/>
                </a:lnTo>
                <a:lnTo>
                  <a:pt x="2449" y="1436"/>
                </a:lnTo>
                <a:lnTo>
                  <a:pt x="2437" y="1452"/>
                </a:lnTo>
                <a:lnTo>
                  <a:pt x="2425" y="1468"/>
                </a:lnTo>
                <a:lnTo>
                  <a:pt x="2412" y="1483"/>
                </a:lnTo>
                <a:lnTo>
                  <a:pt x="2397" y="1498"/>
                </a:lnTo>
                <a:lnTo>
                  <a:pt x="2383" y="1512"/>
                </a:lnTo>
                <a:lnTo>
                  <a:pt x="2367" y="1525"/>
                </a:lnTo>
                <a:lnTo>
                  <a:pt x="2352" y="1538"/>
                </a:lnTo>
                <a:lnTo>
                  <a:pt x="2336" y="1549"/>
                </a:lnTo>
                <a:lnTo>
                  <a:pt x="2318" y="1560"/>
                </a:lnTo>
                <a:lnTo>
                  <a:pt x="2301" y="1570"/>
                </a:lnTo>
                <a:lnTo>
                  <a:pt x="2283" y="1579"/>
                </a:lnTo>
                <a:lnTo>
                  <a:pt x="2265" y="1588"/>
                </a:lnTo>
                <a:lnTo>
                  <a:pt x="2245" y="1595"/>
                </a:lnTo>
                <a:lnTo>
                  <a:pt x="2225" y="1601"/>
                </a:lnTo>
                <a:lnTo>
                  <a:pt x="2206" y="1608"/>
                </a:lnTo>
                <a:lnTo>
                  <a:pt x="2185" y="1612"/>
                </a:lnTo>
                <a:lnTo>
                  <a:pt x="2165" y="1616"/>
                </a:lnTo>
                <a:lnTo>
                  <a:pt x="2144" y="1619"/>
                </a:lnTo>
                <a:lnTo>
                  <a:pt x="2122" y="1620"/>
                </a:lnTo>
                <a:lnTo>
                  <a:pt x="2101" y="1621"/>
                </a:lnTo>
                <a:lnTo>
                  <a:pt x="2101" y="1621"/>
                </a:lnTo>
                <a:close/>
                <a:moveTo>
                  <a:pt x="1460" y="2388"/>
                </a:moveTo>
                <a:lnTo>
                  <a:pt x="1395" y="2187"/>
                </a:lnTo>
                <a:lnTo>
                  <a:pt x="1204" y="2249"/>
                </a:lnTo>
                <a:lnTo>
                  <a:pt x="1132" y="2143"/>
                </a:lnTo>
                <a:lnTo>
                  <a:pt x="1250" y="1981"/>
                </a:lnTo>
                <a:lnTo>
                  <a:pt x="1079" y="1858"/>
                </a:lnTo>
                <a:lnTo>
                  <a:pt x="961" y="2019"/>
                </a:lnTo>
                <a:lnTo>
                  <a:pt x="840" y="1976"/>
                </a:lnTo>
                <a:lnTo>
                  <a:pt x="840" y="1776"/>
                </a:lnTo>
                <a:lnTo>
                  <a:pt x="630" y="1776"/>
                </a:lnTo>
                <a:lnTo>
                  <a:pt x="630" y="1976"/>
                </a:lnTo>
                <a:lnTo>
                  <a:pt x="506" y="2012"/>
                </a:lnTo>
                <a:lnTo>
                  <a:pt x="389" y="1852"/>
                </a:lnTo>
                <a:lnTo>
                  <a:pt x="219" y="1975"/>
                </a:lnTo>
                <a:lnTo>
                  <a:pt x="337" y="2137"/>
                </a:lnTo>
                <a:lnTo>
                  <a:pt x="258" y="2239"/>
                </a:lnTo>
                <a:lnTo>
                  <a:pt x="68" y="2177"/>
                </a:lnTo>
                <a:lnTo>
                  <a:pt x="3" y="2376"/>
                </a:lnTo>
                <a:lnTo>
                  <a:pt x="192" y="2438"/>
                </a:lnTo>
                <a:lnTo>
                  <a:pt x="189" y="2567"/>
                </a:lnTo>
                <a:lnTo>
                  <a:pt x="0" y="2629"/>
                </a:lnTo>
                <a:lnTo>
                  <a:pt x="65" y="2829"/>
                </a:lnTo>
                <a:lnTo>
                  <a:pt x="254" y="2768"/>
                </a:lnTo>
                <a:lnTo>
                  <a:pt x="327" y="2874"/>
                </a:lnTo>
                <a:lnTo>
                  <a:pt x="210" y="3034"/>
                </a:lnTo>
                <a:lnTo>
                  <a:pt x="380" y="3159"/>
                </a:lnTo>
                <a:lnTo>
                  <a:pt x="497" y="2997"/>
                </a:lnTo>
                <a:lnTo>
                  <a:pt x="619" y="3040"/>
                </a:lnTo>
                <a:lnTo>
                  <a:pt x="619" y="3240"/>
                </a:lnTo>
                <a:lnTo>
                  <a:pt x="830" y="3240"/>
                </a:lnTo>
                <a:lnTo>
                  <a:pt x="830" y="3040"/>
                </a:lnTo>
                <a:lnTo>
                  <a:pt x="953" y="3003"/>
                </a:lnTo>
                <a:lnTo>
                  <a:pt x="1069" y="3165"/>
                </a:lnTo>
                <a:lnTo>
                  <a:pt x="1240" y="3041"/>
                </a:lnTo>
                <a:lnTo>
                  <a:pt x="1123" y="2880"/>
                </a:lnTo>
                <a:lnTo>
                  <a:pt x="1201" y="2778"/>
                </a:lnTo>
                <a:lnTo>
                  <a:pt x="1391" y="2840"/>
                </a:lnTo>
                <a:lnTo>
                  <a:pt x="1456" y="2639"/>
                </a:lnTo>
                <a:lnTo>
                  <a:pt x="1266" y="2577"/>
                </a:lnTo>
                <a:lnTo>
                  <a:pt x="1270" y="2450"/>
                </a:lnTo>
                <a:lnTo>
                  <a:pt x="1460" y="2388"/>
                </a:lnTo>
                <a:close/>
                <a:moveTo>
                  <a:pt x="718" y="2679"/>
                </a:moveTo>
                <a:lnTo>
                  <a:pt x="718" y="2679"/>
                </a:lnTo>
                <a:lnTo>
                  <a:pt x="701" y="2678"/>
                </a:lnTo>
                <a:lnTo>
                  <a:pt x="684" y="2676"/>
                </a:lnTo>
                <a:lnTo>
                  <a:pt x="668" y="2672"/>
                </a:lnTo>
                <a:lnTo>
                  <a:pt x="652" y="2666"/>
                </a:lnTo>
                <a:lnTo>
                  <a:pt x="637" y="2658"/>
                </a:lnTo>
                <a:lnTo>
                  <a:pt x="623" y="2650"/>
                </a:lnTo>
                <a:lnTo>
                  <a:pt x="609" y="2640"/>
                </a:lnTo>
                <a:lnTo>
                  <a:pt x="598" y="2630"/>
                </a:lnTo>
                <a:lnTo>
                  <a:pt x="587" y="2617"/>
                </a:lnTo>
                <a:lnTo>
                  <a:pt x="576" y="2604"/>
                </a:lnTo>
                <a:lnTo>
                  <a:pt x="568" y="2590"/>
                </a:lnTo>
                <a:lnTo>
                  <a:pt x="561" y="2575"/>
                </a:lnTo>
                <a:lnTo>
                  <a:pt x="555" y="2559"/>
                </a:lnTo>
                <a:lnTo>
                  <a:pt x="551" y="2543"/>
                </a:lnTo>
                <a:lnTo>
                  <a:pt x="549" y="2526"/>
                </a:lnTo>
                <a:lnTo>
                  <a:pt x="548" y="2508"/>
                </a:lnTo>
                <a:lnTo>
                  <a:pt x="548" y="2508"/>
                </a:lnTo>
                <a:lnTo>
                  <a:pt x="549" y="2491"/>
                </a:lnTo>
                <a:lnTo>
                  <a:pt x="551" y="2474"/>
                </a:lnTo>
                <a:lnTo>
                  <a:pt x="555" y="2458"/>
                </a:lnTo>
                <a:lnTo>
                  <a:pt x="561" y="2441"/>
                </a:lnTo>
                <a:lnTo>
                  <a:pt x="568" y="2427"/>
                </a:lnTo>
                <a:lnTo>
                  <a:pt x="576" y="2413"/>
                </a:lnTo>
                <a:lnTo>
                  <a:pt x="587" y="2399"/>
                </a:lnTo>
                <a:lnTo>
                  <a:pt x="598" y="2388"/>
                </a:lnTo>
                <a:lnTo>
                  <a:pt x="609" y="2376"/>
                </a:lnTo>
                <a:lnTo>
                  <a:pt x="623" y="2366"/>
                </a:lnTo>
                <a:lnTo>
                  <a:pt x="637" y="2358"/>
                </a:lnTo>
                <a:lnTo>
                  <a:pt x="652" y="2351"/>
                </a:lnTo>
                <a:lnTo>
                  <a:pt x="668" y="2345"/>
                </a:lnTo>
                <a:lnTo>
                  <a:pt x="684" y="2340"/>
                </a:lnTo>
                <a:lnTo>
                  <a:pt x="701" y="2338"/>
                </a:lnTo>
                <a:lnTo>
                  <a:pt x="718" y="2337"/>
                </a:lnTo>
                <a:lnTo>
                  <a:pt x="718" y="2337"/>
                </a:lnTo>
                <a:lnTo>
                  <a:pt x="736" y="2338"/>
                </a:lnTo>
                <a:lnTo>
                  <a:pt x="752" y="2340"/>
                </a:lnTo>
                <a:lnTo>
                  <a:pt x="769" y="2345"/>
                </a:lnTo>
                <a:lnTo>
                  <a:pt x="785" y="2351"/>
                </a:lnTo>
                <a:lnTo>
                  <a:pt x="800" y="2358"/>
                </a:lnTo>
                <a:lnTo>
                  <a:pt x="814" y="2366"/>
                </a:lnTo>
                <a:lnTo>
                  <a:pt x="828" y="2376"/>
                </a:lnTo>
                <a:lnTo>
                  <a:pt x="839" y="2388"/>
                </a:lnTo>
                <a:lnTo>
                  <a:pt x="850" y="2399"/>
                </a:lnTo>
                <a:lnTo>
                  <a:pt x="861" y="2413"/>
                </a:lnTo>
                <a:lnTo>
                  <a:pt x="869" y="2427"/>
                </a:lnTo>
                <a:lnTo>
                  <a:pt x="876" y="2441"/>
                </a:lnTo>
                <a:lnTo>
                  <a:pt x="882" y="2458"/>
                </a:lnTo>
                <a:lnTo>
                  <a:pt x="886" y="2474"/>
                </a:lnTo>
                <a:lnTo>
                  <a:pt x="888" y="2491"/>
                </a:lnTo>
                <a:lnTo>
                  <a:pt x="889" y="2508"/>
                </a:lnTo>
                <a:lnTo>
                  <a:pt x="889" y="2508"/>
                </a:lnTo>
                <a:lnTo>
                  <a:pt x="888" y="2526"/>
                </a:lnTo>
                <a:lnTo>
                  <a:pt x="886" y="2543"/>
                </a:lnTo>
                <a:lnTo>
                  <a:pt x="882" y="2559"/>
                </a:lnTo>
                <a:lnTo>
                  <a:pt x="876" y="2575"/>
                </a:lnTo>
                <a:lnTo>
                  <a:pt x="869" y="2590"/>
                </a:lnTo>
                <a:lnTo>
                  <a:pt x="861" y="2604"/>
                </a:lnTo>
                <a:lnTo>
                  <a:pt x="850" y="2617"/>
                </a:lnTo>
                <a:lnTo>
                  <a:pt x="839" y="2630"/>
                </a:lnTo>
                <a:lnTo>
                  <a:pt x="828" y="2640"/>
                </a:lnTo>
                <a:lnTo>
                  <a:pt x="814" y="2650"/>
                </a:lnTo>
                <a:lnTo>
                  <a:pt x="800" y="2658"/>
                </a:lnTo>
                <a:lnTo>
                  <a:pt x="785" y="2666"/>
                </a:lnTo>
                <a:lnTo>
                  <a:pt x="769" y="2672"/>
                </a:lnTo>
                <a:lnTo>
                  <a:pt x="752" y="2676"/>
                </a:lnTo>
                <a:lnTo>
                  <a:pt x="736" y="2678"/>
                </a:lnTo>
                <a:lnTo>
                  <a:pt x="718" y="2679"/>
                </a:lnTo>
                <a:lnTo>
                  <a:pt x="718" y="2679"/>
                </a:lnTo>
                <a:close/>
              </a:path>
            </a:pathLst>
          </a:custGeom>
          <a:solidFill>
            <a:schemeClr val="accent4">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sp>
        <p:nvSpPr>
          <p:cNvPr id="72" name="Freihandform 18" descr="Flussdiagrammsymbol"/>
          <p:cNvSpPr>
            <a:spLocks/>
          </p:cNvSpPr>
          <p:nvPr userDrawn="1"/>
        </p:nvSpPr>
        <p:spPr bwMode="auto">
          <a:xfrm>
            <a:off x="343930" y="2518662"/>
            <a:ext cx="941787" cy="597062"/>
          </a:xfrm>
          <a:custGeom>
            <a:avLst/>
            <a:gdLst/>
            <a:ahLst/>
            <a:cxnLst>
              <a:cxn ang="0">
                <a:pos x="2952" y="1466"/>
              </a:cxn>
              <a:cxn ang="0">
                <a:pos x="2952" y="1102"/>
              </a:cxn>
              <a:cxn ang="0">
                <a:pos x="1727" y="1102"/>
              </a:cxn>
              <a:cxn ang="0">
                <a:pos x="1727" y="822"/>
              </a:cxn>
              <a:cxn ang="0">
                <a:pos x="2270" y="822"/>
              </a:cxn>
              <a:cxn ang="0">
                <a:pos x="2270" y="0"/>
              </a:cxn>
              <a:cxn ang="0">
                <a:pos x="1073" y="0"/>
              </a:cxn>
              <a:cxn ang="0">
                <a:pos x="1073" y="822"/>
              </a:cxn>
              <a:cxn ang="0">
                <a:pos x="1615" y="822"/>
              </a:cxn>
              <a:cxn ang="0">
                <a:pos x="1615" y="1102"/>
              </a:cxn>
              <a:cxn ang="0">
                <a:pos x="392" y="1102"/>
              </a:cxn>
              <a:cxn ang="0">
                <a:pos x="392" y="1466"/>
              </a:cxn>
              <a:cxn ang="0">
                <a:pos x="0" y="1466"/>
              </a:cxn>
              <a:cxn ang="0">
                <a:pos x="0" y="2120"/>
              </a:cxn>
              <a:cxn ang="0">
                <a:pos x="951" y="2120"/>
              </a:cxn>
              <a:cxn ang="0">
                <a:pos x="951" y="1466"/>
              </a:cxn>
              <a:cxn ang="0">
                <a:pos x="504" y="1466"/>
              </a:cxn>
              <a:cxn ang="0">
                <a:pos x="504" y="1214"/>
              </a:cxn>
              <a:cxn ang="0">
                <a:pos x="1615" y="1214"/>
              </a:cxn>
              <a:cxn ang="0">
                <a:pos x="1615" y="1466"/>
              </a:cxn>
              <a:cxn ang="0">
                <a:pos x="1196" y="1466"/>
              </a:cxn>
              <a:cxn ang="0">
                <a:pos x="1196" y="2120"/>
              </a:cxn>
              <a:cxn ang="0">
                <a:pos x="2147" y="2120"/>
              </a:cxn>
              <a:cxn ang="0">
                <a:pos x="2147" y="1466"/>
              </a:cxn>
              <a:cxn ang="0">
                <a:pos x="1727" y="1466"/>
              </a:cxn>
              <a:cxn ang="0">
                <a:pos x="1727" y="1214"/>
              </a:cxn>
              <a:cxn ang="0">
                <a:pos x="2840" y="1214"/>
              </a:cxn>
              <a:cxn ang="0">
                <a:pos x="2840" y="1466"/>
              </a:cxn>
              <a:cxn ang="0">
                <a:pos x="2393" y="1466"/>
              </a:cxn>
              <a:cxn ang="0">
                <a:pos x="2393" y="2120"/>
              </a:cxn>
              <a:cxn ang="0">
                <a:pos x="3344" y="2120"/>
              </a:cxn>
              <a:cxn ang="0">
                <a:pos x="3344" y="1466"/>
              </a:cxn>
              <a:cxn ang="0">
                <a:pos x="2952" y="1466"/>
              </a:cxn>
            </a:cxnLst>
            <a:rect l="0" t="0" r="r" b="b"/>
            <a:pathLst>
              <a:path w="3344" h="2120">
                <a:moveTo>
                  <a:pt x="2952" y="1466"/>
                </a:moveTo>
                <a:lnTo>
                  <a:pt x="2952" y="1102"/>
                </a:lnTo>
                <a:lnTo>
                  <a:pt x="1727" y="1102"/>
                </a:lnTo>
                <a:lnTo>
                  <a:pt x="1727" y="822"/>
                </a:lnTo>
                <a:lnTo>
                  <a:pt x="2270" y="822"/>
                </a:lnTo>
                <a:lnTo>
                  <a:pt x="2270" y="0"/>
                </a:lnTo>
                <a:lnTo>
                  <a:pt x="1073" y="0"/>
                </a:lnTo>
                <a:lnTo>
                  <a:pt x="1073" y="822"/>
                </a:lnTo>
                <a:lnTo>
                  <a:pt x="1615" y="822"/>
                </a:lnTo>
                <a:lnTo>
                  <a:pt x="1615" y="1102"/>
                </a:lnTo>
                <a:lnTo>
                  <a:pt x="392" y="1102"/>
                </a:lnTo>
                <a:lnTo>
                  <a:pt x="392" y="1466"/>
                </a:lnTo>
                <a:lnTo>
                  <a:pt x="0" y="1466"/>
                </a:lnTo>
                <a:lnTo>
                  <a:pt x="0" y="2120"/>
                </a:lnTo>
                <a:lnTo>
                  <a:pt x="951" y="2120"/>
                </a:lnTo>
                <a:lnTo>
                  <a:pt x="951" y="1466"/>
                </a:lnTo>
                <a:lnTo>
                  <a:pt x="504" y="1466"/>
                </a:lnTo>
                <a:lnTo>
                  <a:pt x="504" y="1214"/>
                </a:lnTo>
                <a:lnTo>
                  <a:pt x="1615" y="1214"/>
                </a:lnTo>
                <a:lnTo>
                  <a:pt x="1615" y="1466"/>
                </a:lnTo>
                <a:lnTo>
                  <a:pt x="1196" y="1466"/>
                </a:lnTo>
                <a:lnTo>
                  <a:pt x="1196" y="2120"/>
                </a:lnTo>
                <a:lnTo>
                  <a:pt x="2147" y="2120"/>
                </a:lnTo>
                <a:lnTo>
                  <a:pt x="2147" y="1466"/>
                </a:lnTo>
                <a:lnTo>
                  <a:pt x="1727" y="1466"/>
                </a:lnTo>
                <a:lnTo>
                  <a:pt x="1727" y="1214"/>
                </a:lnTo>
                <a:lnTo>
                  <a:pt x="2840" y="1214"/>
                </a:lnTo>
                <a:lnTo>
                  <a:pt x="2840" y="1466"/>
                </a:lnTo>
                <a:lnTo>
                  <a:pt x="2393" y="1466"/>
                </a:lnTo>
                <a:lnTo>
                  <a:pt x="2393" y="2120"/>
                </a:lnTo>
                <a:lnTo>
                  <a:pt x="3344" y="2120"/>
                </a:lnTo>
                <a:lnTo>
                  <a:pt x="3344" y="1466"/>
                </a:lnTo>
                <a:lnTo>
                  <a:pt x="2952" y="1466"/>
                </a:lnTo>
                <a:close/>
              </a:path>
            </a:pathLst>
          </a:custGeom>
          <a:solidFill>
            <a:schemeClr val="accent2">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spTree>
    <p:extLst>
      <p:ext uri="{BB962C8B-B14F-4D97-AF65-F5344CB8AC3E}">
        <p14:creationId xmlns:p14="http://schemas.microsoft.com/office/powerpoint/2010/main" val="25457473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Leer">
    <p:spTree>
      <p:nvGrpSpPr>
        <p:cNvPr id="1" name=""/>
        <p:cNvGrpSpPr/>
        <p:nvPr/>
      </p:nvGrpSpPr>
      <p:grpSpPr>
        <a:xfrm>
          <a:off x="0" y="0"/>
          <a:ext cx="0" cy="0"/>
          <a:chOff x="0" y="0"/>
          <a:chExt cx="0" cy="0"/>
        </a:xfrm>
      </p:grpSpPr>
      <p:grpSp>
        <p:nvGrpSpPr>
          <p:cNvPr id="5" name="Gruppieren 4">
            <a:extLst>
              <a:ext uri="{FF2B5EF4-FFF2-40B4-BE49-F238E27FC236}">
                <a16:creationId xmlns:a16="http://schemas.microsoft.com/office/drawing/2014/main" id="{BE27CB52-5FCD-F146-AE98-5D36C008A7D9}"/>
              </a:ext>
            </a:extLst>
          </p:cNvPr>
          <p:cNvGrpSpPr/>
          <p:nvPr userDrawn="1"/>
        </p:nvGrpSpPr>
        <p:grpSpPr>
          <a:xfrm>
            <a:off x="914401" y="381000"/>
            <a:ext cx="10286999" cy="5898494"/>
            <a:chOff x="914401" y="381000"/>
            <a:chExt cx="10286999" cy="5898494"/>
          </a:xfrm>
        </p:grpSpPr>
        <p:sp>
          <p:nvSpPr>
            <p:cNvPr id="6" name="Freihandform 5">
              <a:extLst>
                <a:ext uri="{FF2B5EF4-FFF2-40B4-BE49-F238E27FC236}">
                  <a16:creationId xmlns:a16="http://schemas.microsoft.com/office/drawing/2014/main" id="{B2F99DF6-A203-9D44-9A6A-0AC1A58A2ED9}"/>
                </a:ext>
              </a:extLst>
            </p:cNvPr>
            <p:cNvSpPr>
              <a:spLocks/>
            </p:cNvSpPr>
            <p:nvPr/>
          </p:nvSpPr>
          <p:spPr bwMode="auto">
            <a:xfrm>
              <a:off x="9779656" y="381000"/>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8DC63F"/>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7" name="Rechteck 6">
              <a:extLst>
                <a:ext uri="{FF2B5EF4-FFF2-40B4-BE49-F238E27FC236}">
                  <a16:creationId xmlns:a16="http://schemas.microsoft.com/office/drawing/2014/main" id="{8BA5C25D-8B04-E449-8398-ED746F8F13F8}"/>
                </a:ext>
              </a:extLst>
            </p:cNvPr>
            <p:cNvSpPr>
              <a:spLocks noChangeArrowheads="1"/>
            </p:cNvSpPr>
            <p:nvPr/>
          </p:nvSpPr>
          <p:spPr bwMode="auto">
            <a:xfrm>
              <a:off x="6701157" y="381000"/>
              <a:ext cx="3200400" cy="1013737"/>
            </a:xfrm>
            <a:prstGeom prst="rect">
              <a:avLst/>
            </a:prstGeom>
            <a:solidFill>
              <a:schemeClr val="accent4">
                <a:lumMod val="7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8" name="Rechteck 6">
              <a:extLst>
                <a:ext uri="{FF2B5EF4-FFF2-40B4-BE49-F238E27FC236}">
                  <a16:creationId xmlns:a16="http://schemas.microsoft.com/office/drawing/2014/main" id="{04B6911B-F297-B44C-8316-87E47393E11F}"/>
                </a:ext>
              </a:extLst>
            </p:cNvPr>
            <p:cNvSpPr>
              <a:spLocks noChangeArrowheads="1"/>
            </p:cNvSpPr>
            <p:nvPr/>
          </p:nvSpPr>
          <p:spPr bwMode="auto">
            <a:xfrm>
              <a:off x="3581400" y="381000"/>
              <a:ext cx="3200400" cy="1013737"/>
            </a:xfrm>
            <a:prstGeom prst="rect">
              <a:avLst/>
            </a:pr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9" name="Freihandform 5">
              <a:extLst>
                <a:ext uri="{FF2B5EF4-FFF2-40B4-BE49-F238E27FC236}">
                  <a16:creationId xmlns:a16="http://schemas.microsoft.com/office/drawing/2014/main" id="{0D5C4F43-367C-5343-8A38-57B3BAAE4B9D}"/>
                </a:ext>
              </a:extLst>
            </p:cNvPr>
            <p:cNvSpPr>
              <a:spLocks/>
            </p:cNvSpPr>
            <p:nvPr/>
          </p:nvSpPr>
          <p:spPr bwMode="auto">
            <a:xfrm flipV="1">
              <a:off x="9779656" y="1700886"/>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chemeClr val="bg1">
                <a:lumMod val="6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0" name="Rechteck 6">
              <a:extLst>
                <a:ext uri="{FF2B5EF4-FFF2-40B4-BE49-F238E27FC236}">
                  <a16:creationId xmlns:a16="http://schemas.microsoft.com/office/drawing/2014/main" id="{31A44D34-7D43-3041-BE40-47BC44365048}"/>
                </a:ext>
              </a:extLst>
            </p:cNvPr>
            <p:cNvSpPr>
              <a:spLocks noChangeArrowheads="1"/>
            </p:cNvSpPr>
            <p:nvPr/>
          </p:nvSpPr>
          <p:spPr bwMode="auto">
            <a:xfrm>
              <a:off x="7543800" y="2009108"/>
              <a:ext cx="2286000" cy="1013737"/>
            </a:xfrm>
            <a:prstGeom prst="rect">
              <a:avLst/>
            </a:prstGeom>
            <a:solidFill>
              <a:srgbClr val="8DC63F"/>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1" name="Rechteck 6">
              <a:extLst>
                <a:ext uri="{FF2B5EF4-FFF2-40B4-BE49-F238E27FC236}">
                  <a16:creationId xmlns:a16="http://schemas.microsoft.com/office/drawing/2014/main" id="{48C36294-54E6-784C-BF93-7B9ABCAECD6F}"/>
                </a:ext>
              </a:extLst>
            </p:cNvPr>
            <p:cNvSpPr>
              <a:spLocks noChangeArrowheads="1"/>
            </p:cNvSpPr>
            <p:nvPr/>
          </p:nvSpPr>
          <p:spPr bwMode="auto">
            <a:xfrm>
              <a:off x="4572000" y="2009108"/>
              <a:ext cx="2971800" cy="1013737"/>
            </a:xfrm>
            <a:prstGeom prst="rect">
              <a:avLst/>
            </a:pr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2" name="Rechteck 6">
              <a:extLst>
                <a:ext uri="{FF2B5EF4-FFF2-40B4-BE49-F238E27FC236}">
                  <a16:creationId xmlns:a16="http://schemas.microsoft.com/office/drawing/2014/main" id="{B120C752-BA15-9643-A94E-FB98A0B1084F}"/>
                </a:ext>
              </a:extLst>
            </p:cNvPr>
            <p:cNvSpPr>
              <a:spLocks noChangeArrowheads="1"/>
            </p:cNvSpPr>
            <p:nvPr/>
          </p:nvSpPr>
          <p:spPr bwMode="auto">
            <a:xfrm>
              <a:off x="2286000" y="2009108"/>
              <a:ext cx="2286000" cy="1013737"/>
            </a:xfrm>
            <a:prstGeom prst="rect">
              <a:avLst/>
            </a:prstGeom>
            <a:solidFill>
              <a:srgbClr val="9499FE"/>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3" name="Freihandform 5">
              <a:extLst>
                <a:ext uri="{FF2B5EF4-FFF2-40B4-BE49-F238E27FC236}">
                  <a16:creationId xmlns:a16="http://schemas.microsoft.com/office/drawing/2014/main" id="{7A850F63-58A8-914F-B36B-53BD94BEEFE7}"/>
                </a:ext>
              </a:extLst>
            </p:cNvPr>
            <p:cNvSpPr>
              <a:spLocks/>
            </p:cNvSpPr>
            <p:nvPr/>
          </p:nvSpPr>
          <p:spPr bwMode="auto">
            <a:xfrm rot="10800000">
              <a:off x="914401" y="3328995"/>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chemeClr val="accent4">
                <a:lumMod val="7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4" name="Freihandform 5">
              <a:extLst>
                <a:ext uri="{FF2B5EF4-FFF2-40B4-BE49-F238E27FC236}">
                  <a16:creationId xmlns:a16="http://schemas.microsoft.com/office/drawing/2014/main" id="{661785BE-3E4A-B842-9021-2744E3BE0706}"/>
                </a:ext>
              </a:extLst>
            </p:cNvPr>
            <p:cNvSpPr>
              <a:spLocks/>
            </p:cNvSpPr>
            <p:nvPr/>
          </p:nvSpPr>
          <p:spPr bwMode="auto">
            <a:xfrm rot="10800000" flipV="1">
              <a:off x="914401" y="2009108"/>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5" name="Rechteck 6">
              <a:extLst>
                <a:ext uri="{FF2B5EF4-FFF2-40B4-BE49-F238E27FC236}">
                  <a16:creationId xmlns:a16="http://schemas.microsoft.com/office/drawing/2014/main" id="{728206F1-0590-3045-9EE1-3BBF4A1F3AE7}"/>
                </a:ext>
              </a:extLst>
            </p:cNvPr>
            <p:cNvSpPr>
              <a:spLocks noChangeArrowheads="1"/>
            </p:cNvSpPr>
            <p:nvPr/>
          </p:nvSpPr>
          <p:spPr bwMode="auto">
            <a:xfrm>
              <a:off x="4572000" y="3637217"/>
              <a:ext cx="2971800" cy="1013737"/>
            </a:xfrm>
            <a:prstGeom prst="rect">
              <a:avLst/>
            </a:prstGeom>
            <a:solidFill>
              <a:schemeClr val="bg1">
                <a:lumMod val="6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6" name="Rechteck 6">
              <a:extLst>
                <a:ext uri="{FF2B5EF4-FFF2-40B4-BE49-F238E27FC236}">
                  <a16:creationId xmlns:a16="http://schemas.microsoft.com/office/drawing/2014/main" id="{B2C863B8-6C48-CE4E-86C5-9D65612EBAFE}"/>
                </a:ext>
              </a:extLst>
            </p:cNvPr>
            <p:cNvSpPr>
              <a:spLocks noChangeArrowheads="1"/>
            </p:cNvSpPr>
            <p:nvPr/>
          </p:nvSpPr>
          <p:spPr bwMode="auto">
            <a:xfrm>
              <a:off x="2286000" y="3637217"/>
              <a:ext cx="2286000" cy="1013737"/>
            </a:xfrm>
            <a:prstGeom prst="rect">
              <a:avLst/>
            </a:prstGeom>
            <a:solidFill>
              <a:srgbClr val="8DC63F"/>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7" name="Rechteck 6">
              <a:extLst>
                <a:ext uri="{FF2B5EF4-FFF2-40B4-BE49-F238E27FC236}">
                  <a16:creationId xmlns:a16="http://schemas.microsoft.com/office/drawing/2014/main" id="{AAFC0E6B-47C3-8948-96A4-7A2BA65E65AD}"/>
                </a:ext>
              </a:extLst>
            </p:cNvPr>
            <p:cNvSpPr>
              <a:spLocks noChangeArrowheads="1"/>
            </p:cNvSpPr>
            <p:nvPr/>
          </p:nvSpPr>
          <p:spPr bwMode="auto">
            <a:xfrm>
              <a:off x="7543800" y="3637217"/>
              <a:ext cx="2286000" cy="1013737"/>
            </a:xfrm>
            <a:prstGeom prst="rect">
              <a:avLst/>
            </a:prstGeom>
            <a:solidFill>
              <a:srgbClr val="9499FE"/>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8" name="Freihandform 6">
              <a:extLst>
                <a:ext uri="{FF2B5EF4-FFF2-40B4-BE49-F238E27FC236}">
                  <a16:creationId xmlns:a16="http://schemas.microsoft.com/office/drawing/2014/main" id="{DE3570BC-E748-824B-91B8-9E214DAC52E1}"/>
                </a:ext>
              </a:extLst>
            </p:cNvPr>
            <p:cNvSpPr>
              <a:spLocks/>
            </p:cNvSpPr>
            <p:nvPr/>
          </p:nvSpPr>
          <p:spPr bwMode="auto">
            <a:xfrm>
              <a:off x="1001345" y="381000"/>
              <a:ext cx="2585088" cy="1014062"/>
            </a:xfrm>
            <a:custGeom>
              <a:avLst/>
              <a:gdLst/>
              <a:ahLst/>
              <a:cxnLst>
                <a:cxn ang="0">
                  <a:pos x="1872" y="0"/>
                </a:cxn>
                <a:cxn ang="0">
                  <a:pos x="1729" y="5"/>
                </a:cxn>
                <a:cxn ang="0">
                  <a:pos x="1588" y="21"/>
                </a:cxn>
                <a:cxn ang="0">
                  <a:pos x="1451" y="49"/>
                </a:cxn>
                <a:cxn ang="0">
                  <a:pos x="1318" y="85"/>
                </a:cxn>
                <a:cxn ang="0">
                  <a:pos x="1187" y="131"/>
                </a:cxn>
                <a:cxn ang="0">
                  <a:pos x="1062" y="186"/>
                </a:cxn>
                <a:cxn ang="0">
                  <a:pos x="942" y="249"/>
                </a:cxn>
                <a:cxn ang="0">
                  <a:pos x="827" y="322"/>
                </a:cxn>
                <a:cxn ang="0">
                  <a:pos x="717" y="401"/>
                </a:cxn>
                <a:cxn ang="0">
                  <a:pos x="615" y="489"/>
                </a:cxn>
                <a:cxn ang="0">
                  <a:pos x="518" y="583"/>
                </a:cxn>
                <a:cxn ang="0">
                  <a:pos x="428" y="684"/>
                </a:cxn>
                <a:cxn ang="0">
                  <a:pos x="346" y="791"/>
                </a:cxn>
                <a:cxn ang="0">
                  <a:pos x="272" y="905"/>
                </a:cxn>
                <a:cxn ang="0">
                  <a:pos x="206" y="1023"/>
                </a:cxn>
                <a:cxn ang="0">
                  <a:pos x="147" y="1147"/>
                </a:cxn>
                <a:cxn ang="0">
                  <a:pos x="98" y="1275"/>
                </a:cxn>
                <a:cxn ang="0">
                  <a:pos x="59" y="1407"/>
                </a:cxn>
                <a:cxn ang="0">
                  <a:pos x="29" y="1544"/>
                </a:cxn>
                <a:cxn ang="0">
                  <a:pos x="9" y="1684"/>
                </a:cxn>
                <a:cxn ang="0">
                  <a:pos x="0" y="1826"/>
                </a:cxn>
                <a:cxn ang="0">
                  <a:pos x="0" y="1923"/>
                </a:cxn>
                <a:cxn ang="0">
                  <a:pos x="9" y="2065"/>
                </a:cxn>
                <a:cxn ang="0">
                  <a:pos x="29" y="2204"/>
                </a:cxn>
                <a:cxn ang="0">
                  <a:pos x="59" y="2341"/>
                </a:cxn>
                <a:cxn ang="0">
                  <a:pos x="98" y="2473"/>
                </a:cxn>
                <a:cxn ang="0">
                  <a:pos x="147" y="2602"/>
                </a:cxn>
                <a:cxn ang="0">
                  <a:pos x="206" y="2725"/>
                </a:cxn>
                <a:cxn ang="0">
                  <a:pos x="272" y="2843"/>
                </a:cxn>
                <a:cxn ang="0">
                  <a:pos x="346" y="2957"/>
                </a:cxn>
                <a:cxn ang="0">
                  <a:pos x="428" y="3064"/>
                </a:cxn>
                <a:cxn ang="0">
                  <a:pos x="518" y="3165"/>
                </a:cxn>
                <a:cxn ang="0">
                  <a:pos x="615" y="3260"/>
                </a:cxn>
                <a:cxn ang="0">
                  <a:pos x="717" y="3347"/>
                </a:cxn>
                <a:cxn ang="0">
                  <a:pos x="827" y="3427"/>
                </a:cxn>
                <a:cxn ang="0">
                  <a:pos x="942" y="3499"/>
                </a:cxn>
                <a:cxn ang="0">
                  <a:pos x="1062" y="3562"/>
                </a:cxn>
                <a:cxn ang="0">
                  <a:pos x="1187" y="3617"/>
                </a:cxn>
                <a:cxn ang="0">
                  <a:pos x="1318" y="3663"/>
                </a:cxn>
                <a:cxn ang="0">
                  <a:pos x="1451" y="3699"/>
                </a:cxn>
                <a:cxn ang="0">
                  <a:pos x="1588" y="3726"/>
                </a:cxn>
                <a:cxn ang="0">
                  <a:pos x="1729" y="3742"/>
                </a:cxn>
                <a:cxn ang="0">
                  <a:pos x="1872" y="3748"/>
                </a:cxn>
              </a:cxnLst>
              <a:rect l="0" t="0" r="r" b="b"/>
              <a:pathLst>
                <a:path w="9552" h="3748">
                  <a:moveTo>
                    <a:pt x="9552" y="0"/>
                  </a:moveTo>
                  <a:lnTo>
                    <a:pt x="1872" y="0"/>
                  </a:lnTo>
                  <a:lnTo>
                    <a:pt x="1872" y="0"/>
                  </a:lnTo>
                  <a:lnTo>
                    <a:pt x="1825" y="2"/>
                  </a:lnTo>
                  <a:lnTo>
                    <a:pt x="1776" y="3"/>
                  </a:lnTo>
                  <a:lnTo>
                    <a:pt x="1729" y="5"/>
                  </a:lnTo>
                  <a:lnTo>
                    <a:pt x="1681" y="10"/>
                  </a:lnTo>
                  <a:lnTo>
                    <a:pt x="1635" y="15"/>
                  </a:lnTo>
                  <a:lnTo>
                    <a:pt x="1588" y="21"/>
                  </a:lnTo>
                  <a:lnTo>
                    <a:pt x="1542" y="30"/>
                  </a:lnTo>
                  <a:lnTo>
                    <a:pt x="1496" y="39"/>
                  </a:lnTo>
                  <a:lnTo>
                    <a:pt x="1451" y="49"/>
                  </a:lnTo>
                  <a:lnTo>
                    <a:pt x="1406" y="60"/>
                  </a:lnTo>
                  <a:lnTo>
                    <a:pt x="1361" y="71"/>
                  </a:lnTo>
                  <a:lnTo>
                    <a:pt x="1318" y="85"/>
                  </a:lnTo>
                  <a:lnTo>
                    <a:pt x="1273" y="99"/>
                  </a:lnTo>
                  <a:lnTo>
                    <a:pt x="1231" y="115"/>
                  </a:lnTo>
                  <a:lnTo>
                    <a:pt x="1187" y="131"/>
                  </a:lnTo>
                  <a:lnTo>
                    <a:pt x="1146" y="149"/>
                  </a:lnTo>
                  <a:lnTo>
                    <a:pt x="1104" y="166"/>
                  </a:lnTo>
                  <a:lnTo>
                    <a:pt x="1062" y="186"/>
                  </a:lnTo>
                  <a:lnTo>
                    <a:pt x="1021" y="206"/>
                  </a:lnTo>
                  <a:lnTo>
                    <a:pt x="981" y="227"/>
                  </a:lnTo>
                  <a:lnTo>
                    <a:pt x="942" y="249"/>
                  </a:lnTo>
                  <a:lnTo>
                    <a:pt x="903" y="273"/>
                  </a:lnTo>
                  <a:lnTo>
                    <a:pt x="864" y="297"/>
                  </a:lnTo>
                  <a:lnTo>
                    <a:pt x="827" y="322"/>
                  </a:lnTo>
                  <a:lnTo>
                    <a:pt x="790" y="347"/>
                  </a:lnTo>
                  <a:lnTo>
                    <a:pt x="754" y="374"/>
                  </a:lnTo>
                  <a:lnTo>
                    <a:pt x="717" y="401"/>
                  </a:lnTo>
                  <a:lnTo>
                    <a:pt x="683" y="430"/>
                  </a:lnTo>
                  <a:lnTo>
                    <a:pt x="649" y="459"/>
                  </a:lnTo>
                  <a:lnTo>
                    <a:pt x="615" y="489"/>
                  </a:lnTo>
                  <a:lnTo>
                    <a:pt x="582" y="520"/>
                  </a:lnTo>
                  <a:lnTo>
                    <a:pt x="549" y="551"/>
                  </a:lnTo>
                  <a:lnTo>
                    <a:pt x="518" y="583"/>
                  </a:lnTo>
                  <a:lnTo>
                    <a:pt x="488" y="616"/>
                  </a:lnTo>
                  <a:lnTo>
                    <a:pt x="458" y="649"/>
                  </a:lnTo>
                  <a:lnTo>
                    <a:pt x="428" y="684"/>
                  </a:lnTo>
                  <a:lnTo>
                    <a:pt x="400" y="719"/>
                  </a:lnTo>
                  <a:lnTo>
                    <a:pt x="372" y="755"/>
                  </a:lnTo>
                  <a:lnTo>
                    <a:pt x="346" y="791"/>
                  </a:lnTo>
                  <a:lnTo>
                    <a:pt x="320" y="829"/>
                  </a:lnTo>
                  <a:lnTo>
                    <a:pt x="295" y="866"/>
                  </a:lnTo>
                  <a:lnTo>
                    <a:pt x="272" y="905"/>
                  </a:lnTo>
                  <a:lnTo>
                    <a:pt x="249" y="943"/>
                  </a:lnTo>
                  <a:lnTo>
                    <a:pt x="227" y="983"/>
                  </a:lnTo>
                  <a:lnTo>
                    <a:pt x="206" y="1023"/>
                  </a:lnTo>
                  <a:lnTo>
                    <a:pt x="186" y="1063"/>
                  </a:lnTo>
                  <a:lnTo>
                    <a:pt x="166" y="1104"/>
                  </a:lnTo>
                  <a:lnTo>
                    <a:pt x="147" y="1147"/>
                  </a:lnTo>
                  <a:lnTo>
                    <a:pt x="130" y="1189"/>
                  </a:lnTo>
                  <a:lnTo>
                    <a:pt x="113" y="1231"/>
                  </a:lnTo>
                  <a:lnTo>
                    <a:pt x="98" y="1275"/>
                  </a:lnTo>
                  <a:lnTo>
                    <a:pt x="85" y="1318"/>
                  </a:lnTo>
                  <a:lnTo>
                    <a:pt x="71" y="1362"/>
                  </a:lnTo>
                  <a:lnTo>
                    <a:pt x="59" y="1407"/>
                  </a:lnTo>
                  <a:lnTo>
                    <a:pt x="47" y="1452"/>
                  </a:lnTo>
                  <a:lnTo>
                    <a:pt x="37" y="1498"/>
                  </a:lnTo>
                  <a:lnTo>
                    <a:pt x="29" y="1544"/>
                  </a:lnTo>
                  <a:lnTo>
                    <a:pt x="21" y="1590"/>
                  </a:lnTo>
                  <a:lnTo>
                    <a:pt x="15" y="1636"/>
                  </a:lnTo>
                  <a:lnTo>
                    <a:pt x="9" y="1684"/>
                  </a:lnTo>
                  <a:lnTo>
                    <a:pt x="5" y="1731"/>
                  </a:lnTo>
                  <a:lnTo>
                    <a:pt x="2" y="1778"/>
                  </a:lnTo>
                  <a:lnTo>
                    <a:pt x="0" y="1826"/>
                  </a:lnTo>
                  <a:lnTo>
                    <a:pt x="0" y="1874"/>
                  </a:lnTo>
                  <a:lnTo>
                    <a:pt x="0" y="1874"/>
                  </a:lnTo>
                  <a:lnTo>
                    <a:pt x="0" y="1923"/>
                  </a:lnTo>
                  <a:lnTo>
                    <a:pt x="2" y="1970"/>
                  </a:lnTo>
                  <a:lnTo>
                    <a:pt x="5" y="2017"/>
                  </a:lnTo>
                  <a:lnTo>
                    <a:pt x="9" y="2065"/>
                  </a:lnTo>
                  <a:lnTo>
                    <a:pt x="15" y="2112"/>
                  </a:lnTo>
                  <a:lnTo>
                    <a:pt x="21" y="2158"/>
                  </a:lnTo>
                  <a:lnTo>
                    <a:pt x="29" y="2204"/>
                  </a:lnTo>
                  <a:lnTo>
                    <a:pt x="37" y="2250"/>
                  </a:lnTo>
                  <a:lnTo>
                    <a:pt x="47" y="2295"/>
                  </a:lnTo>
                  <a:lnTo>
                    <a:pt x="59" y="2341"/>
                  </a:lnTo>
                  <a:lnTo>
                    <a:pt x="71" y="2385"/>
                  </a:lnTo>
                  <a:lnTo>
                    <a:pt x="85" y="2430"/>
                  </a:lnTo>
                  <a:lnTo>
                    <a:pt x="98" y="2473"/>
                  </a:lnTo>
                  <a:lnTo>
                    <a:pt x="113" y="2517"/>
                  </a:lnTo>
                  <a:lnTo>
                    <a:pt x="130" y="2559"/>
                  </a:lnTo>
                  <a:lnTo>
                    <a:pt x="147" y="2602"/>
                  </a:lnTo>
                  <a:lnTo>
                    <a:pt x="166" y="2643"/>
                  </a:lnTo>
                  <a:lnTo>
                    <a:pt x="186" y="2684"/>
                  </a:lnTo>
                  <a:lnTo>
                    <a:pt x="206" y="2725"/>
                  </a:lnTo>
                  <a:lnTo>
                    <a:pt x="227" y="2765"/>
                  </a:lnTo>
                  <a:lnTo>
                    <a:pt x="249" y="2805"/>
                  </a:lnTo>
                  <a:lnTo>
                    <a:pt x="272" y="2843"/>
                  </a:lnTo>
                  <a:lnTo>
                    <a:pt x="295" y="2882"/>
                  </a:lnTo>
                  <a:lnTo>
                    <a:pt x="320" y="2919"/>
                  </a:lnTo>
                  <a:lnTo>
                    <a:pt x="346" y="2957"/>
                  </a:lnTo>
                  <a:lnTo>
                    <a:pt x="372" y="2993"/>
                  </a:lnTo>
                  <a:lnTo>
                    <a:pt x="400" y="3029"/>
                  </a:lnTo>
                  <a:lnTo>
                    <a:pt x="428" y="3064"/>
                  </a:lnTo>
                  <a:lnTo>
                    <a:pt x="458" y="3099"/>
                  </a:lnTo>
                  <a:lnTo>
                    <a:pt x="488" y="3133"/>
                  </a:lnTo>
                  <a:lnTo>
                    <a:pt x="518" y="3165"/>
                  </a:lnTo>
                  <a:lnTo>
                    <a:pt x="549" y="3197"/>
                  </a:lnTo>
                  <a:lnTo>
                    <a:pt x="582" y="3228"/>
                  </a:lnTo>
                  <a:lnTo>
                    <a:pt x="615" y="3260"/>
                  </a:lnTo>
                  <a:lnTo>
                    <a:pt x="649" y="3290"/>
                  </a:lnTo>
                  <a:lnTo>
                    <a:pt x="683" y="3318"/>
                  </a:lnTo>
                  <a:lnTo>
                    <a:pt x="717" y="3347"/>
                  </a:lnTo>
                  <a:lnTo>
                    <a:pt x="754" y="3374"/>
                  </a:lnTo>
                  <a:lnTo>
                    <a:pt x="790" y="3400"/>
                  </a:lnTo>
                  <a:lnTo>
                    <a:pt x="827" y="3427"/>
                  </a:lnTo>
                  <a:lnTo>
                    <a:pt x="864" y="3451"/>
                  </a:lnTo>
                  <a:lnTo>
                    <a:pt x="903" y="3475"/>
                  </a:lnTo>
                  <a:lnTo>
                    <a:pt x="942" y="3499"/>
                  </a:lnTo>
                  <a:lnTo>
                    <a:pt x="981" y="3520"/>
                  </a:lnTo>
                  <a:lnTo>
                    <a:pt x="1021" y="3542"/>
                  </a:lnTo>
                  <a:lnTo>
                    <a:pt x="1062" y="3562"/>
                  </a:lnTo>
                  <a:lnTo>
                    <a:pt x="1104" y="3581"/>
                  </a:lnTo>
                  <a:lnTo>
                    <a:pt x="1146" y="3600"/>
                  </a:lnTo>
                  <a:lnTo>
                    <a:pt x="1187" y="3617"/>
                  </a:lnTo>
                  <a:lnTo>
                    <a:pt x="1231" y="3633"/>
                  </a:lnTo>
                  <a:lnTo>
                    <a:pt x="1273" y="3648"/>
                  </a:lnTo>
                  <a:lnTo>
                    <a:pt x="1318" y="3663"/>
                  </a:lnTo>
                  <a:lnTo>
                    <a:pt x="1361" y="3676"/>
                  </a:lnTo>
                  <a:lnTo>
                    <a:pt x="1406" y="3688"/>
                  </a:lnTo>
                  <a:lnTo>
                    <a:pt x="1451" y="3699"/>
                  </a:lnTo>
                  <a:lnTo>
                    <a:pt x="1496" y="3709"/>
                  </a:lnTo>
                  <a:lnTo>
                    <a:pt x="1542" y="3718"/>
                  </a:lnTo>
                  <a:lnTo>
                    <a:pt x="1588" y="3726"/>
                  </a:lnTo>
                  <a:lnTo>
                    <a:pt x="1635" y="3733"/>
                  </a:lnTo>
                  <a:lnTo>
                    <a:pt x="1681" y="3738"/>
                  </a:lnTo>
                  <a:lnTo>
                    <a:pt x="1729" y="3742"/>
                  </a:lnTo>
                  <a:lnTo>
                    <a:pt x="1776" y="3746"/>
                  </a:lnTo>
                  <a:lnTo>
                    <a:pt x="1825" y="3747"/>
                  </a:lnTo>
                  <a:lnTo>
                    <a:pt x="1872" y="3748"/>
                  </a:lnTo>
                  <a:lnTo>
                    <a:pt x="9552" y="3748"/>
                  </a:lnTo>
                  <a:lnTo>
                    <a:pt x="9552" y="0"/>
                  </a:lnTo>
                  <a:close/>
                </a:path>
              </a:pathLst>
            </a:custGeom>
            <a:solidFill>
              <a:schemeClr val="bg1">
                <a:lumMod val="6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9" name="Freihandform 5">
              <a:extLst>
                <a:ext uri="{FF2B5EF4-FFF2-40B4-BE49-F238E27FC236}">
                  <a16:creationId xmlns:a16="http://schemas.microsoft.com/office/drawing/2014/main" id="{513C581F-E365-4E44-8355-5CCFF1B3AAB5}"/>
                </a:ext>
              </a:extLst>
            </p:cNvPr>
            <p:cNvSpPr>
              <a:spLocks/>
            </p:cNvSpPr>
            <p:nvPr/>
          </p:nvSpPr>
          <p:spPr bwMode="auto">
            <a:xfrm>
              <a:off x="9779656" y="3637423"/>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20" name="Freihandform 5">
              <a:extLst>
                <a:ext uri="{FF2B5EF4-FFF2-40B4-BE49-F238E27FC236}">
                  <a16:creationId xmlns:a16="http://schemas.microsoft.com/office/drawing/2014/main" id="{B349D190-8F35-B646-88D3-9861D9316607}"/>
                </a:ext>
              </a:extLst>
            </p:cNvPr>
            <p:cNvSpPr>
              <a:spLocks/>
            </p:cNvSpPr>
            <p:nvPr/>
          </p:nvSpPr>
          <p:spPr bwMode="auto">
            <a:xfrm flipV="1">
              <a:off x="9779656" y="4957309"/>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8DC63F"/>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21" name="Rechteck 6">
              <a:extLst>
                <a:ext uri="{FF2B5EF4-FFF2-40B4-BE49-F238E27FC236}">
                  <a16:creationId xmlns:a16="http://schemas.microsoft.com/office/drawing/2014/main" id="{3725277D-9044-3C48-BDCE-4986AA12B7BB}"/>
                </a:ext>
              </a:extLst>
            </p:cNvPr>
            <p:cNvSpPr>
              <a:spLocks noChangeArrowheads="1"/>
            </p:cNvSpPr>
            <p:nvPr/>
          </p:nvSpPr>
          <p:spPr bwMode="auto">
            <a:xfrm>
              <a:off x="6701157" y="5265531"/>
              <a:ext cx="3200400" cy="1013737"/>
            </a:xfrm>
            <a:prstGeom prst="rect">
              <a:avLst/>
            </a:pr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22" name="Rechteck 6">
              <a:extLst>
                <a:ext uri="{FF2B5EF4-FFF2-40B4-BE49-F238E27FC236}">
                  <a16:creationId xmlns:a16="http://schemas.microsoft.com/office/drawing/2014/main" id="{4ABF5809-C05D-9E41-8FD3-CBFCBD7D43BF}"/>
                </a:ext>
              </a:extLst>
            </p:cNvPr>
            <p:cNvSpPr>
              <a:spLocks noChangeArrowheads="1"/>
            </p:cNvSpPr>
            <p:nvPr/>
          </p:nvSpPr>
          <p:spPr bwMode="auto">
            <a:xfrm>
              <a:off x="3581400" y="5265531"/>
              <a:ext cx="3200400" cy="1013737"/>
            </a:xfrm>
            <a:prstGeom prst="rect">
              <a:avLst/>
            </a:prstGeom>
            <a:solidFill>
              <a:schemeClr val="accent4">
                <a:lumMod val="7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23" name="Freihandform 6">
              <a:extLst>
                <a:ext uri="{FF2B5EF4-FFF2-40B4-BE49-F238E27FC236}">
                  <a16:creationId xmlns:a16="http://schemas.microsoft.com/office/drawing/2014/main" id="{BF93E815-6D33-CC40-8B9F-4C1C0C4EF015}"/>
                </a:ext>
              </a:extLst>
            </p:cNvPr>
            <p:cNvSpPr>
              <a:spLocks/>
            </p:cNvSpPr>
            <p:nvPr/>
          </p:nvSpPr>
          <p:spPr bwMode="auto">
            <a:xfrm>
              <a:off x="1001345" y="5265325"/>
              <a:ext cx="2585088" cy="1014062"/>
            </a:xfrm>
            <a:custGeom>
              <a:avLst/>
              <a:gdLst/>
              <a:ahLst/>
              <a:cxnLst>
                <a:cxn ang="0">
                  <a:pos x="1872" y="0"/>
                </a:cxn>
                <a:cxn ang="0">
                  <a:pos x="1729" y="5"/>
                </a:cxn>
                <a:cxn ang="0">
                  <a:pos x="1588" y="21"/>
                </a:cxn>
                <a:cxn ang="0">
                  <a:pos x="1451" y="49"/>
                </a:cxn>
                <a:cxn ang="0">
                  <a:pos x="1318" y="85"/>
                </a:cxn>
                <a:cxn ang="0">
                  <a:pos x="1187" y="131"/>
                </a:cxn>
                <a:cxn ang="0">
                  <a:pos x="1062" y="186"/>
                </a:cxn>
                <a:cxn ang="0">
                  <a:pos x="942" y="249"/>
                </a:cxn>
                <a:cxn ang="0">
                  <a:pos x="827" y="322"/>
                </a:cxn>
                <a:cxn ang="0">
                  <a:pos x="717" y="401"/>
                </a:cxn>
                <a:cxn ang="0">
                  <a:pos x="615" y="489"/>
                </a:cxn>
                <a:cxn ang="0">
                  <a:pos x="518" y="583"/>
                </a:cxn>
                <a:cxn ang="0">
                  <a:pos x="428" y="684"/>
                </a:cxn>
                <a:cxn ang="0">
                  <a:pos x="346" y="791"/>
                </a:cxn>
                <a:cxn ang="0">
                  <a:pos x="272" y="905"/>
                </a:cxn>
                <a:cxn ang="0">
                  <a:pos x="206" y="1023"/>
                </a:cxn>
                <a:cxn ang="0">
                  <a:pos x="147" y="1147"/>
                </a:cxn>
                <a:cxn ang="0">
                  <a:pos x="98" y="1275"/>
                </a:cxn>
                <a:cxn ang="0">
                  <a:pos x="59" y="1407"/>
                </a:cxn>
                <a:cxn ang="0">
                  <a:pos x="29" y="1544"/>
                </a:cxn>
                <a:cxn ang="0">
                  <a:pos x="9" y="1684"/>
                </a:cxn>
                <a:cxn ang="0">
                  <a:pos x="0" y="1826"/>
                </a:cxn>
                <a:cxn ang="0">
                  <a:pos x="0" y="1923"/>
                </a:cxn>
                <a:cxn ang="0">
                  <a:pos x="9" y="2065"/>
                </a:cxn>
                <a:cxn ang="0">
                  <a:pos x="29" y="2204"/>
                </a:cxn>
                <a:cxn ang="0">
                  <a:pos x="59" y="2341"/>
                </a:cxn>
                <a:cxn ang="0">
                  <a:pos x="98" y="2473"/>
                </a:cxn>
                <a:cxn ang="0">
                  <a:pos x="147" y="2602"/>
                </a:cxn>
                <a:cxn ang="0">
                  <a:pos x="206" y="2725"/>
                </a:cxn>
                <a:cxn ang="0">
                  <a:pos x="272" y="2843"/>
                </a:cxn>
                <a:cxn ang="0">
                  <a:pos x="346" y="2957"/>
                </a:cxn>
                <a:cxn ang="0">
                  <a:pos x="428" y="3064"/>
                </a:cxn>
                <a:cxn ang="0">
                  <a:pos x="518" y="3165"/>
                </a:cxn>
                <a:cxn ang="0">
                  <a:pos x="615" y="3260"/>
                </a:cxn>
                <a:cxn ang="0">
                  <a:pos x="717" y="3347"/>
                </a:cxn>
                <a:cxn ang="0">
                  <a:pos x="827" y="3427"/>
                </a:cxn>
                <a:cxn ang="0">
                  <a:pos x="942" y="3499"/>
                </a:cxn>
                <a:cxn ang="0">
                  <a:pos x="1062" y="3562"/>
                </a:cxn>
                <a:cxn ang="0">
                  <a:pos x="1187" y="3617"/>
                </a:cxn>
                <a:cxn ang="0">
                  <a:pos x="1318" y="3663"/>
                </a:cxn>
                <a:cxn ang="0">
                  <a:pos x="1451" y="3699"/>
                </a:cxn>
                <a:cxn ang="0">
                  <a:pos x="1588" y="3726"/>
                </a:cxn>
                <a:cxn ang="0">
                  <a:pos x="1729" y="3742"/>
                </a:cxn>
                <a:cxn ang="0">
                  <a:pos x="1872" y="3748"/>
                </a:cxn>
              </a:cxnLst>
              <a:rect l="0" t="0" r="r" b="b"/>
              <a:pathLst>
                <a:path w="9552" h="3748">
                  <a:moveTo>
                    <a:pt x="9552" y="0"/>
                  </a:moveTo>
                  <a:lnTo>
                    <a:pt x="1872" y="0"/>
                  </a:lnTo>
                  <a:lnTo>
                    <a:pt x="1872" y="0"/>
                  </a:lnTo>
                  <a:lnTo>
                    <a:pt x="1825" y="2"/>
                  </a:lnTo>
                  <a:lnTo>
                    <a:pt x="1776" y="3"/>
                  </a:lnTo>
                  <a:lnTo>
                    <a:pt x="1729" y="5"/>
                  </a:lnTo>
                  <a:lnTo>
                    <a:pt x="1681" y="10"/>
                  </a:lnTo>
                  <a:lnTo>
                    <a:pt x="1635" y="15"/>
                  </a:lnTo>
                  <a:lnTo>
                    <a:pt x="1588" y="21"/>
                  </a:lnTo>
                  <a:lnTo>
                    <a:pt x="1542" y="30"/>
                  </a:lnTo>
                  <a:lnTo>
                    <a:pt x="1496" y="39"/>
                  </a:lnTo>
                  <a:lnTo>
                    <a:pt x="1451" y="49"/>
                  </a:lnTo>
                  <a:lnTo>
                    <a:pt x="1406" y="60"/>
                  </a:lnTo>
                  <a:lnTo>
                    <a:pt x="1361" y="71"/>
                  </a:lnTo>
                  <a:lnTo>
                    <a:pt x="1318" y="85"/>
                  </a:lnTo>
                  <a:lnTo>
                    <a:pt x="1273" y="99"/>
                  </a:lnTo>
                  <a:lnTo>
                    <a:pt x="1231" y="115"/>
                  </a:lnTo>
                  <a:lnTo>
                    <a:pt x="1187" y="131"/>
                  </a:lnTo>
                  <a:lnTo>
                    <a:pt x="1146" y="149"/>
                  </a:lnTo>
                  <a:lnTo>
                    <a:pt x="1104" y="166"/>
                  </a:lnTo>
                  <a:lnTo>
                    <a:pt x="1062" y="186"/>
                  </a:lnTo>
                  <a:lnTo>
                    <a:pt x="1021" y="206"/>
                  </a:lnTo>
                  <a:lnTo>
                    <a:pt x="981" y="227"/>
                  </a:lnTo>
                  <a:lnTo>
                    <a:pt x="942" y="249"/>
                  </a:lnTo>
                  <a:lnTo>
                    <a:pt x="903" y="273"/>
                  </a:lnTo>
                  <a:lnTo>
                    <a:pt x="864" y="297"/>
                  </a:lnTo>
                  <a:lnTo>
                    <a:pt x="827" y="322"/>
                  </a:lnTo>
                  <a:lnTo>
                    <a:pt x="790" y="347"/>
                  </a:lnTo>
                  <a:lnTo>
                    <a:pt x="754" y="374"/>
                  </a:lnTo>
                  <a:lnTo>
                    <a:pt x="717" y="401"/>
                  </a:lnTo>
                  <a:lnTo>
                    <a:pt x="683" y="430"/>
                  </a:lnTo>
                  <a:lnTo>
                    <a:pt x="649" y="459"/>
                  </a:lnTo>
                  <a:lnTo>
                    <a:pt x="615" y="489"/>
                  </a:lnTo>
                  <a:lnTo>
                    <a:pt x="582" y="520"/>
                  </a:lnTo>
                  <a:lnTo>
                    <a:pt x="549" y="551"/>
                  </a:lnTo>
                  <a:lnTo>
                    <a:pt x="518" y="583"/>
                  </a:lnTo>
                  <a:lnTo>
                    <a:pt x="488" y="616"/>
                  </a:lnTo>
                  <a:lnTo>
                    <a:pt x="458" y="649"/>
                  </a:lnTo>
                  <a:lnTo>
                    <a:pt x="428" y="684"/>
                  </a:lnTo>
                  <a:lnTo>
                    <a:pt x="400" y="719"/>
                  </a:lnTo>
                  <a:lnTo>
                    <a:pt x="372" y="755"/>
                  </a:lnTo>
                  <a:lnTo>
                    <a:pt x="346" y="791"/>
                  </a:lnTo>
                  <a:lnTo>
                    <a:pt x="320" y="829"/>
                  </a:lnTo>
                  <a:lnTo>
                    <a:pt x="295" y="866"/>
                  </a:lnTo>
                  <a:lnTo>
                    <a:pt x="272" y="905"/>
                  </a:lnTo>
                  <a:lnTo>
                    <a:pt x="249" y="943"/>
                  </a:lnTo>
                  <a:lnTo>
                    <a:pt x="227" y="983"/>
                  </a:lnTo>
                  <a:lnTo>
                    <a:pt x="206" y="1023"/>
                  </a:lnTo>
                  <a:lnTo>
                    <a:pt x="186" y="1063"/>
                  </a:lnTo>
                  <a:lnTo>
                    <a:pt x="166" y="1104"/>
                  </a:lnTo>
                  <a:lnTo>
                    <a:pt x="147" y="1147"/>
                  </a:lnTo>
                  <a:lnTo>
                    <a:pt x="130" y="1189"/>
                  </a:lnTo>
                  <a:lnTo>
                    <a:pt x="113" y="1231"/>
                  </a:lnTo>
                  <a:lnTo>
                    <a:pt x="98" y="1275"/>
                  </a:lnTo>
                  <a:lnTo>
                    <a:pt x="85" y="1318"/>
                  </a:lnTo>
                  <a:lnTo>
                    <a:pt x="71" y="1362"/>
                  </a:lnTo>
                  <a:lnTo>
                    <a:pt x="59" y="1407"/>
                  </a:lnTo>
                  <a:lnTo>
                    <a:pt x="47" y="1452"/>
                  </a:lnTo>
                  <a:lnTo>
                    <a:pt x="37" y="1498"/>
                  </a:lnTo>
                  <a:lnTo>
                    <a:pt x="29" y="1544"/>
                  </a:lnTo>
                  <a:lnTo>
                    <a:pt x="21" y="1590"/>
                  </a:lnTo>
                  <a:lnTo>
                    <a:pt x="15" y="1636"/>
                  </a:lnTo>
                  <a:lnTo>
                    <a:pt x="9" y="1684"/>
                  </a:lnTo>
                  <a:lnTo>
                    <a:pt x="5" y="1731"/>
                  </a:lnTo>
                  <a:lnTo>
                    <a:pt x="2" y="1778"/>
                  </a:lnTo>
                  <a:lnTo>
                    <a:pt x="0" y="1826"/>
                  </a:lnTo>
                  <a:lnTo>
                    <a:pt x="0" y="1874"/>
                  </a:lnTo>
                  <a:lnTo>
                    <a:pt x="0" y="1874"/>
                  </a:lnTo>
                  <a:lnTo>
                    <a:pt x="0" y="1923"/>
                  </a:lnTo>
                  <a:lnTo>
                    <a:pt x="2" y="1970"/>
                  </a:lnTo>
                  <a:lnTo>
                    <a:pt x="5" y="2017"/>
                  </a:lnTo>
                  <a:lnTo>
                    <a:pt x="9" y="2065"/>
                  </a:lnTo>
                  <a:lnTo>
                    <a:pt x="15" y="2112"/>
                  </a:lnTo>
                  <a:lnTo>
                    <a:pt x="21" y="2158"/>
                  </a:lnTo>
                  <a:lnTo>
                    <a:pt x="29" y="2204"/>
                  </a:lnTo>
                  <a:lnTo>
                    <a:pt x="37" y="2250"/>
                  </a:lnTo>
                  <a:lnTo>
                    <a:pt x="47" y="2295"/>
                  </a:lnTo>
                  <a:lnTo>
                    <a:pt x="59" y="2341"/>
                  </a:lnTo>
                  <a:lnTo>
                    <a:pt x="71" y="2385"/>
                  </a:lnTo>
                  <a:lnTo>
                    <a:pt x="85" y="2430"/>
                  </a:lnTo>
                  <a:lnTo>
                    <a:pt x="98" y="2473"/>
                  </a:lnTo>
                  <a:lnTo>
                    <a:pt x="113" y="2517"/>
                  </a:lnTo>
                  <a:lnTo>
                    <a:pt x="130" y="2559"/>
                  </a:lnTo>
                  <a:lnTo>
                    <a:pt x="147" y="2602"/>
                  </a:lnTo>
                  <a:lnTo>
                    <a:pt x="166" y="2643"/>
                  </a:lnTo>
                  <a:lnTo>
                    <a:pt x="186" y="2684"/>
                  </a:lnTo>
                  <a:lnTo>
                    <a:pt x="206" y="2725"/>
                  </a:lnTo>
                  <a:lnTo>
                    <a:pt x="227" y="2765"/>
                  </a:lnTo>
                  <a:lnTo>
                    <a:pt x="249" y="2805"/>
                  </a:lnTo>
                  <a:lnTo>
                    <a:pt x="272" y="2843"/>
                  </a:lnTo>
                  <a:lnTo>
                    <a:pt x="295" y="2882"/>
                  </a:lnTo>
                  <a:lnTo>
                    <a:pt x="320" y="2919"/>
                  </a:lnTo>
                  <a:lnTo>
                    <a:pt x="346" y="2957"/>
                  </a:lnTo>
                  <a:lnTo>
                    <a:pt x="372" y="2993"/>
                  </a:lnTo>
                  <a:lnTo>
                    <a:pt x="400" y="3029"/>
                  </a:lnTo>
                  <a:lnTo>
                    <a:pt x="428" y="3064"/>
                  </a:lnTo>
                  <a:lnTo>
                    <a:pt x="458" y="3099"/>
                  </a:lnTo>
                  <a:lnTo>
                    <a:pt x="488" y="3133"/>
                  </a:lnTo>
                  <a:lnTo>
                    <a:pt x="518" y="3165"/>
                  </a:lnTo>
                  <a:lnTo>
                    <a:pt x="549" y="3197"/>
                  </a:lnTo>
                  <a:lnTo>
                    <a:pt x="582" y="3228"/>
                  </a:lnTo>
                  <a:lnTo>
                    <a:pt x="615" y="3260"/>
                  </a:lnTo>
                  <a:lnTo>
                    <a:pt x="649" y="3290"/>
                  </a:lnTo>
                  <a:lnTo>
                    <a:pt x="683" y="3318"/>
                  </a:lnTo>
                  <a:lnTo>
                    <a:pt x="717" y="3347"/>
                  </a:lnTo>
                  <a:lnTo>
                    <a:pt x="754" y="3374"/>
                  </a:lnTo>
                  <a:lnTo>
                    <a:pt x="790" y="3400"/>
                  </a:lnTo>
                  <a:lnTo>
                    <a:pt x="827" y="3427"/>
                  </a:lnTo>
                  <a:lnTo>
                    <a:pt x="864" y="3451"/>
                  </a:lnTo>
                  <a:lnTo>
                    <a:pt x="903" y="3475"/>
                  </a:lnTo>
                  <a:lnTo>
                    <a:pt x="942" y="3499"/>
                  </a:lnTo>
                  <a:lnTo>
                    <a:pt x="981" y="3520"/>
                  </a:lnTo>
                  <a:lnTo>
                    <a:pt x="1021" y="3542"/>
                  </a:lnTo>
                  <a:lnTo>
                    <a:pt x="1062" y="3562"/>
                  </a:lnTo>
                  <a:lnTo>
                    <a:pt x="1104" y="3581"/>
                  </a:lnTo>
                  <a:lnTo>
                    <a:pt x="1146" y="3600"/>
                  </a:lnTo>
                  <a:lnTo>
                    <a:pt x="1187" y="3617"/>
                  </a:lnTo>
                  <a:lnTo>
                    <a:pt x="1231" y="3633"/>
                  </a:lnTo>
                  <a:lnTo>
                    <a:pt x="1273" y="3648"/>
                  </a:lnTo>
                  <a:lnTo>
                    <a:pt x="1318" y="3663"/>
                  </a:lnTo>
                  <a:lnTo>
                    <a:pt x="1361" y="3676"/>
                  </a:lnTo>
                  <a:lnTo>
                    <a:pt x="1406" y="3688"/>
                  </a:lnTo>
                  <a:lnTo>
                    <a:pt x="1451" y="3699"/>
                  </a:lnTo>
                  <a:lnTo>
                    <a:pt x="1496" y="3709"/>
                  </a:lnTo>
                  <a:lnTo>
                    <a:pt x="1542" y="3718"/>
                  </a:lnTo>
                  <a:lnTo>
                    <a:pt x="1588" y="3726"/>
                  </a:lnTo>
                  <a:lnTo>
                    <a:pt x="1635" y="3733"/>
                  </a:lnTo>
                  <a:lnTo>
                    <a:pt x="1681" y="3738"/>
                  </a:lnTo>
                  <a:lnTo>
                    <a:pt x="1729" y="3742"/>
                  </a:lnTo>
                  <a:lnTo>
                    <a:pt x="1776" y="3746"/>
                  </a:lnTo>
                  <a:lnTo>
                    <a:pt x="1825" y="3747"/>
                  </a:lnTo>
                  <a:lnTo>
                    <a:pt x="1872" y="3748"/>
                  </a:lnTo>
                  <a:lnTo>
                    <a:pt x="9552" y="3748"/>
                  </a:lnTo>
                  <a:lnTo>
                    <a:pt x="9552" y="0"/>
                  </a:lnTo>
                  <a:close/>
                </a:path>
              </a:pathLst>
            </a:custGeom>
            <a:solidFill>
              <a:schemeClr val="bg1">
                <a:lumMod val="6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67" name="Rechteck 66">
              <a:extLst>
                <a:ext uri="{FF2B5EF4-FFF2-40B4-BE49-F238E27FC236}">
                  <a16:creationId xmlns:a16="http://schemas.microsoft.com/office/drawing/2014/main" id="{8BA5C25D-8B04-E449-8398-ED746F8F13F8}"/>
                </a:ext>
              </a:extLst>
            </p:cNvPr>
            <p:cNvSpPr>
              <a:spLocks noChangeArrowheads="1"/>
            </p:cNvSpPr>
            <p:nvPr userDrawn="1"/>
          </p:nvSpPr>
          <p:spPr bwMode="auto">
            <a:xfrm>
              <a:off x="6749285" y="381000"/>
              <a:ext cx="3200400" cy="1013737"/>
            </a:xfrm>
            <a:prstGeom prst="rect">
              <a:avLst/>
            </a:prstGeom>
            <a:solidFill>
              <a:srgbClr val="FFF200"/>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68" name="Freihandform 5">
              <a:extLst>
                <a:ext uri="{FF2B5EF4-FFF2-40B4-BE49-F238E27FC236}">
                  <a16:creationId xmlns:a16="http://schemas.microsoft.com/office/drawing/2014/main" id="{7A850F63-58A8-914F-B36B-53BD94BEEFE7}"/>
                </a:ext>
              </a:extLst>
            </p:cNvPr>
            <p:cNvSpPr>
              <a:spLocks/>
            </p:cNvSpPr>
            <p:nvPr userDrawn="1"/>
          </p:nvSpPr>
          <p:spPr bwMode="auto">
            <a:xfrm rot="10800000">
              <a:off x="962529" y="3328995"/>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FFF200"/>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69" name="Rechteck 6">
              <a:extLst>
                <a:ext uri="{FF2B5EF4-FFF2-40B4-BE49-F238E27FC236}">
                  <a16:creationId xmlns:a16="http://schemas.microsoft.com/office/drawing/2014/main" id="{4ABF5809-C05D-9E41-8FD3-CBFCBD7D43BF}"/>
                </a:ext>
              </a:extLst>
            </p:cNvPr>
            <p:cNvSpPr>
              <a:spLocks noChangeArrowheads="1"/>
            </p:cNvSpPr>
            <p:nvPr userDrawn="1"/>
          </p:nvSpPr>
          <p:spPr bwMode="auto">
            <a:xfrm>
              <a:off x="3629528" y="5265531"/>
              <a:ext cx="3200400" cy="1013737"/>
            </a:xfrm>
            <a:prstGeom prst="rect">
              <a:avLst/>
            </a:prstGeom>
            <a:solidFill>
              <a:srgbClr val="FFF200"/>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grpSp>
      <p:sp>
        <p:nvSpPr>
          <p:cNvPr id="26" name="Textplatzhalter 25">
            <a:extLst>
              <a:ext uri="{FF2B5EF4-FFF2-40B4-BE49-F238E27FC236}">
                <a16:creationId xmlns:a16="http://schemas.microsoft.com/office/drawing/2014/main" id="{B5DB475C-570C-0741-AE08-FF2AC73C4D96}"/>
              </a:ext>
            </a:extLst>
          </p:cNvPr>
          <p:cNvSpPr>
            <a:spLocks noGrp="1"/>
          </p:cNvSpPr>
          <p:nvPr>
            <p:ph type="body" sz="quarter" idx="10"/>
          </p:nvPr>
        </p:nvSpPr>
        <p:spPr>
          <a:xfrm>
            <a:off x="1977148" y="455678"/>
            <a:ext cx="1532496" cy="247222"/>
          </a:xfrm>
        </p:spPr>
        <p:txBody>
          <a:bodyPr rtlCol="0">
            <a:noAutofit/>
          </a:bodyPr>
          <a:lstStyle>
            <a:lvl1pPr marL="0" indent="0" algn="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31" name="Textplatzhalter 30">
            <a:extLst>
              <a:ext uri="{FF2B5EF4-FFF2-40B4-BE49-F238E27FC236}">
                <a16:creationId xmlns:a16="http://schemas.microsoft.com/office/drawing/2014/main" id="{A7976A92-7A4D-E44C-A0BC-00D844E5DC2D}"/>
              </a:ext>
            </a:extLst>
          </p:cNvPr>
          <p:cNvSpPr>
            <a:spLocks noGrp="1"/>
          </p:cNvSpPr>
          <p:nvPr>
            <p:ph type="body" sz="quarter" idx="11"/>
          </p:nvPr>
        </p:nvSpPr>
        <p:spPr>
          <a:xfrm>
            <a:off x="1981200" y="703540"/>
            <a:ext cx="1528444" cy="613405"/>
          </a:xfrm>
          <a:effectLst>
            <a:outerShdw blurRad="63500" dist="38100" dir="2700000" algn="tl" rotWithShape="0">
              <a:prstClr val="black">
                <a:alpha val="50000"/>
              </a:prstClr>
            </a:outerShdw>
          </a:effectLst>
        </p:spPr>
        <p:txBody>
          <a:bodyPr rtlCol="0">
            <a:noAutofit/>
          </a:bodyPr>
          <a:lstStyle>
            <a:lvl1pPr marL="0" indent="0" algn="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32" name="Textplatzhalter 25">
            <a:extLst>
              <a:ext uri="{FF2B5EF4-FFF2-40B4-BE49-F238E27FC236}">
                <a16:creationId xmlns:a16="http://schemas.microsoft.com/office/drawing/2014/main" id="{6A05A9C5-0E13-B84C-99F1-55C3654E2A5E}"/>
              </a:ext>
            </a:extLst>
          </p:cNvPr>
          <p:cNvSpPr>
            <a:spLocks noGrp="1"/>
          </p:cNvSpPr>
          <p:nvPr>
            <p:ph type="body" sz="quarter" idx="12"/>
          </p:nvPr>
        </p:nvSpPr>
        <p:spPr>
          <a:xfrm>
            <a:off x="3787475" y="455678"/>
            <a:ext cx="280016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33" name="Textplatzhalter 30">
            <a:extLst>
              <a:ext uri="{FF2B5EF4-FFF2-40B4-BE49-F238E27FC236}">
                <a16:creationId xmlns:a16="http://schemas.microsoft.com/office/drawing/2014/main" id="{1DBB0CF0-A1A4-CE4D-A441-A9BE0438D880}"/>
              </a:ext>
            </a:extLst>
          </p:cNvPr>
          <p:cNvSpPr>
            <a:spLocks noGrp="1"/>
          </p:cNvSpPr>
          <p:nvPr>
            <p:ph type="body" sz="quarter" idx="13"/>
          </p:nvPr>
        </p:nvSpPr>
        <p:spPr>
          <a:xfrm>
            <a:off x="3791527" y="703540"/>
            <a:ext cx="2800166"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34" name="Textplatzhalter 25">
            <a:extLst>
              <a:ext uri="{FF2B5EF4-FFF2-40B4-BE49-F238E27FC236}">
                <a16:creationId xmlns:a16="http://schemas.microsoft.com/office/drawing/2014/main" id="{EB140318-B0A5-5541-9A49-E4C65AD70FD9}"/>
              </a:ext>
            </a:extLst>
          </p:cNvPr>
          <p:cNvSpPr>
            <a:spLocks noGrp="1"/>
          </p:cNvSpPr>
          <p:nvPr>
            <p:ph type="body" sz="quarter" idx="14"/>
          </p:nvPr>
        </p:nvSpPr>
        <p:spPr>
          <a:xfrm>
            <a:off x="6937075" y="455678"/>
            <a:ext cx="280016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35" name="Textplatzhalter 30">
            <a:extLst>
              <a:ext uri="{FF2B5EF4-FFF2-40B4-BE49-F238E27FC236}">
                <a16:creationId xmlns:a16="http://schemas.microsoft.com/office/drawing/2014/main" id="{8DB73B70-08EE-414C-ADF5-DF5B276D361D}"/>
              </a:ext>
            </a:extLst>
          </p:cNvPr>
          <p:cNvSpPr>
            <a:spLocks noGrp="1"/>
          </p:cNvSpPr>
          <p:nvPr>
            <p:ph type="body" sz="quarter" idx="15"/>
          </p:nvPr>
        </p:nvSpPr>
        <p:spPr>
          <a:xfrm>
            <a:off x="6941126" y="703540"/>
            <a:ext cx="2796115" cy="613405"/>
          </a:xfrm>
          <a:effectLst>
            <a:outerShdw blurRad="63500" dist="38100" dir="2700000" algn="tl" rotWithShape="0">
              <a:prstClr val="black">
                <a:alpha val="50000"/>
              </a:prstClr>
            </a:outerShdw>
          </a:effectLst>
        </p:spPr>
        <p:txBody>
          <a:bodyPr rtlCol="0">
            <a:noAutofit/>
          </a:bodyPr>
          <a:lstStyle>
            <a:lvl1pPr marL="285750" indent="-285750" algn="ctr">
              <a:buFont typeface="Arial" panose="020B0604020202020204" pitchFamily="34" charset="0"/>
              <a:buChar char="•"/>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36" name="Textplatzhalter 25">
            <a:extLst>
              <a:ext uri="{FF2B5EF4-FFF2-40B4-BE49-F238E27FC236}">
                <a16:creationId xmlns:a16="http://schemas.microsoft.com/office/drawing/2014/main" id="{BEE9AEBC-8DC2-2D48-B210-63E837706E1A}"/>
              </a:ext>
            </a:extLst>
          </p:cNvPr>
          <p:cNvSpPr>
            <a:spLocks noGrp="1"/>
          </p:cNvSpPr>
          <p:nvPr>
            <p:ph type="body" sz="quarter" idx="16"/>
          </p:nvPr>
        </p:nvSpPr>
        <p:spPr>
          <a:xfrm>
            <a:off x="10014963" y="738933"/>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37" name="Textplatzhalter 30">
            <a:extLst>
              <a:ext uri="{FF2B5EF4-FFF2-40B4-BE49-F238E27FC236}">
                <a16:creationId xmlns:a16="http://schemas.microsoft.com/office/drawing/2014/main" id="{76410E08-BB9A-F847-909A-BCAAF79CF27F}"/>
              </a:ext>
            </a:extLst>
          </p:cNvPr>
          <p:cNvSpPr>
            <a:spLocks noGrp="1"/>
          </p:cNvSpPr>
          <p:nvPr>
            <p:ph type="body" sz="quarter" idx="17"/>
          </p:nvPr>
        </p:nvSpPr>
        <p:spPr>
          <a:xfrm>
            <a:off x="10019015" y="986795"/>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39" name="Textplatzhalter 25">
            <a:extLst>
              <a:ext uri="{FF2B5EF4-FFF2-40B4-BE49-F238E27FC236}">
                <a16:creationId xmlns:a16="http://schemas.microsoft.com/office/drawing/2014/main" id="{690BF716-5243-B247-A3A7-86186B18CC54}"/>
              </a:ext>
            </a:extLst>
          </p:cNvPr>
          <p:cNvSpPr>
            <a:spLocks noGrp="1"/>
          </p:cNvSpPr>
          <p:nvPr>
            <p:ph type="body" sz="quarter" idx="18"/>
          </p:nvPr>
        </p:nvSpPr>
        <p:spPr>
          <a:xfrm>
            <a:off x="9979947" y="1782845"/>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0" name="Textplatzhalter 30">
            <a:extLst>
              <a:ext uri="{FF2B5EF4-FFF2-40B4-BE49-F238E27FC236}">
                <a16:creationId xmlns:a16="http://schemas.microsoft.com/office/drawing/2014/main" id="{8C5EE851-3E5C-3F4D-9420-2ABCC1A44242}"/>
              </a:ext>
            </a:extLst>
          </p:cNvPr>
          <p:cNvSpPr>
            <a:spLocks noGrp="1"/>
          </p:cNvSpPr>
          <p:nvPr>
            <p:ph type="body" sz="quarter" idx="19"/>
          </p:nvPr>
        </p:nvSpPr>
        <p:spPr>
          <a:xfrm>
            <a:off x="9983999" y="2030707"/>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1" name="Textplatzhalter 25">
            <a:extLst>
              <a:ext uri="{FF2B5EF4-FFF2-40B4-BE49-F238E27FC236}">
                <a16:creationId xmlns:a16="http://schemas.microsoft.com/office/drawing/2014/main" id="{2186EDF5-C869-EA41-9C4E-6E82C7A91B22}"/>
              </a:ext>
            </a:extLst>
          </p:cNvPr>
          <p:cNvSpPr>
            <a:spLocks noGrp="1"/>
          </p:cNvSpPr>
          <p:nvPr>
            <p:ph type="body" sz="quarter" idx="20"/>
          </p:nvPr>
        </p:nvSpPr>
        <p:spPr>
          <a:xfrm>
            <a:off x="7616943" y="2078738"/>
            <a:ext cx="2112677"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2" name="Textplatzhalter 30">
            <a:extLst>
              <a:ext uri="{FF2B5EF4-FFF2-40B4-BE49-F238E27FC236}">
                <a16:creationId xmlns:a16="http://schemas.microsoft.com/office/drawing/2014/main" id="{67D1694C-F69E-BE44-B95E-57E013014EEA}"/>
              </a:ext>
            </a:extLst>
          </p:cNvPr>
          <p:cNvSpPr>
            <a:spLocks noGrp="1"/>
          </p:cNvSpPr>
          <p:nvPr>
            <p:ph type="body" sz="quarter" idx="21"/>
          </p:nvPr>
        </p:nvSpPr>
        <p:spPr>
          <a:xfrm>
            <a:off x="7620000" y="2326600"/>
            <a:ext cx="2109621" cy="613405"/>
          </a:xfrm>
          <a:effectLst>
            <a:outerShdw blurRad="63500" dist="38100" dir="2700000" algn="tl" rotWithShape="0">
              <a:prstClr val="black">
                <a:alpha val="50000"/>
              </a:prstClr>
            </a:outerShdw>
          </a:effectLst>
        </p:spPr>
        <p:txBody>
          <a:bodyPr rtlCol="0">
            <a:noAutofit/>
          </a:bodyPr>
          <a:lstStyle>
            <a:lvl1pPr marL="285750" indent="-285750" algn="ctr">
              <a:buFont typeface="Arial" panose="020B0604020202020204" pitchFamily="34" charset="0"/>
              <a:buChar char="•"/>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3" name="Textplatzhalter 25">
            <a:extLst>
              <a:ext uri="{FF2B5EF4-FFF2-40B4-BE49-F238E27FC236}">
                <a16:creationId xmlns:a16="http://schemas.microsoft.com/office/drawing/2014/main" id="{42D28A37-B695-C344-A64D-FC45297DADFA}"/>
              </a:ext>
            </a:extLst>
          </p:cNvPr>
          <p:cNvSpPr>
            <a:spLocks noGrp="1"/>
          </p:cNvSpPr>
          <p:nvPr>
            <p:ph type="body" sz="quarter" idx="22"/>
          </p:nvPr>
        </p:nvSpPr>
        <p:spPr>
          <a:xfrm>
            <a:off x="5067674" y="2078738"/>
            <a:ext cx="2337641"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4" name="Textplatzhalter 30">
            <a:extLst>
              <a:ext uri="{FF2B5EF4-FFF2-40B4-BE49-F238E27FC236}">
                <a16:creationId xmlns:a16="http://schemas.microsoft.com/office/drawing/2014/main" id="{6CE9677C-98EC-AB4A-8701-5D92C2D7A54F}"/>
              </a:ext>
            </a:extLst>
          </p:cNvPr>
          <p:cNvSpPr>
            <a:spLocks noGrp="1"/>
          </p:cNvSpPr>
          <p:nvPr>
            <p:ph type="body" sz="quarter" idx="23"/>
          </p:nvPr>
        </p:nvSpPr>
        <p:spPr>
          <a:xfrm>
            <a:off x="5071726" y="2326600"/>
            <a:ext cx="2337641"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5" name="Textplatzhalter 25">
            <a:extLst>
              <a:ext uri="{FF2B5EF4-FFF2-40B4-BE49-F238E27FC236}">
                <a16:creationId xmlns:a16="http://schemas.microsoft.com/office/drawing/2014/main" id="{B3D23E3D-796F-D34B-9210-9174D150D575}"/>
              </a:ext>
            </a:extLst>
          </p:cNvPr>
          <p:cNvSpPr>
            <a:spLocks noGrp="1"/>
          </p:cNvSpPr>
          <p:nvPr>
            <p:ph type="body" sz="quarter" idx="24"/>
          </p:nvPr>
        </p:nvSpPr>
        <p:spPr>
          <a:xfrm>
            <a:off x="2406244" y="2078738"/>
            <a:ext cx="208953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6" name="Textplatzhalter 30">
            <a:extLst>
              <a:ext uri="{FF2B5EF4-FFF2-40B4-BE49-F238E27FC236}">
                <a16:creationId xmlns:a16="http://schemas.microsoft.com/office/drawing/2014/main" id="{671AE421-0AC3-DC4A-AC91-E75C8CED10C0}"/>
              </a:ext>
            </a:extLst>
          </p:cNvPr>
          <p:cNvSpPr>
            <a:spLocks noGrp="1"/>
          </p:cNvSpPr>
          <p:nvPr>
            <p:ph type="body" sz="quarter" idx="25"/>
          </p:nvPr>
        </p:nvSpPr>
        <p:spPr>
          <a:xfrm>
            <a:off x="2409287" y="2326600"/>
            <a:ext cx="2086513" cy="613405"/>
          </a:xfrm>
          <a:effectLst>
            <a:outerShdw blurRad="63500" dist="38100" dir="2700000" algn="tl" rotWithShape="0">
              <a:prstClr val="black">
                <a:alpha val="50000"/>
              </a:prstClr>
            </a:outerShdw>
          </a:effectLst>
        </p:spPr>
        <p:txBody>
          <a:bodyPr rtlCol="0">
            <a:noAutofit/>
          </a:bodyPr>
          <a:lstStyle>
            <a:lvl1pPr marL="285750" indent="-285750" algn="ctr">
              <a:buFont typeface="Arial" panose="020B0604020202020204" pitchFamily="34" charset="0"/>
              <a:buChar char="•"/>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7" name="Textplatzhalter 25">
            <a:extLst>
              <a:ext uri="{FF2B5EF4-FFF2-40B4-BE49-F238E27FC236}">
                <a16:creationId xmlns:a16="http://schemas.microsoft.com/office/drawing/2014/main" id="{3DC2A67C-BA03-7041-B79A-28B23C472623}"/>
              </a:ext>
            </a:extLst>
          </p:cNvPr>
          <p:cNvSpPr>
            <a:spLocks noGrp="1"/>
          </p:cNvSpPr>
          <p:nvPr>
            <p:ph type="body" sz="quarter" idx="26"/>
          </p:nvPr>
        </p:nvSpPr>
        <p:spPr>
          <a:xfrm>
            <a:off x="1178804" y="2294000"/>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8" name="Textplatzhalter 30">
            <a:extLst>
              <a:ext uri="{FF2B5EF4-FFF2-40B4-BE49-F238E27FC236}">
                <a16:creationId xmlns:a16="http://schemas.microsoft.com/office/drawing/2014/main" id="{87C1FA06-5702-0E4B-AC29-450C9B469022}"/>
              </a:ext>
            </a:extLst>
          </p:cNvPr>
          <p:cNvSpPr>
            <a:spLocks noGrp="1"/>
          </p:cNvSpPr>
          <p:nvPr>
            <p:ph type="body" sz="quarter" idx="27"/>
          </p:nvPr>
        </p:nvSpPr>
        <p:spPr>
          <a:xfrm>
            <a:off x="1182856" y="2541862"/>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9" name="Textplatzhalter 25">
            <a:extLst>
              <a:ext uri="{FF2B5EF4-FFF2-40B4-BE49-F238E27FC236}">
                <a16:creationId xmlns:a16="http://schemas.microsoft.com/office/drawing/2014/main" id="{A6172F7F-D625-B848-A23D-AC74258C5F22}"/>
              </a:ext>
            </a:extLst>
          </p:cNvPr>
          <p:cNvSpPr>
            <a:spLocks noGrp="1"/>
          </p:cNvSpPr>
          <p:nvPr>
            <p:ph type="body" sz="quarter" idx="28"/>
          </p:nvPr>
        </p:nvSpPr>
        <p:spPr>
          <a:xfrm>
            <a:off x="1140294" y="3440159"/>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0" name="Textplatzhalter 30">
            <a:extLst>
              <a:ext uri="{FF2B5EF4-FFF2-40B4-BE49-F238E27FC236}">
                <a16:creationId xmlns:a16="http://schemas.microsoft.com/office/drawing/2014/main" id="{74349B84-A38B-384C-BE16-7B18D3172545}"/>
              </a:ext>
            </a:extLst>
          </p:cNvPr>
          <p:cNvSpPr>
            <a:spLocks noGrp="1"/>
          </p:cNvSpPr>
          <p:nvPr>
            <p:ph type="body" sz="quarter" idx="29"/>
          </p:nvPr>
        </p:nvSpPr>
        <p:spPr>
          <a:xfrm>
            <a:off x="1144346" y="3688021"/>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1" name="Textplatzhalter 25">
            <a:extLst>
              <a:ext uri="{FF2B5EF4-FFF2-40B4-BE49-F238E27FC236}">
                <a16:creationId xmlns:a16="http://schemas.microsoft.com/office/drawing/2014/main" id="{53464D34-16AF-CF4B-9413-5A7E59930ED5}"/>
              </a:ext>
            </a:extLst>
          </p:cNvPr>
          <p:cNvSpPr>
            <a:spLocks noGrp="1"/>
          </p:cNvSpPr>
          <p:nvPr>
            <p:ph type="body" sz="quarter" idx="30"/>
          </p:nvPr>
        </p:nvSpPr>
        <p:spPr>
          <a:xfrm>
            <a:off x="5071726" y="3709418"/>
            <a:ext cx="1870430"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2" name="Textplatzhalter 30">
            <a:extLst>
              <a:ext uri="{FF2B5EF4-FFF2-40B4-BE49-F238E27FC236}">
                <a16:creationId xmlns:a16="http://schemas.microsoft.com/office/drawing/2014/main" id="{5C00727B-E1E9-C145-9A5F-06352EAAF8AC}"/>
              </a:ext>
            </a:extLst>
          </p:cNvPr>
          <p:cNvSpPr>
            <a:spLocks noGrp="1"/>
          </p:cNvSpPr>
          <p:nvPr>
            <p:ph type="body" sz="quarter" idx="31"/>
          </p:nvPr>
        </p:nvSpPr>
        <p:spPr>
          <a:xfrm>
            <a:off x="5075778" y="3957280"/>
            <a:ext cx="1870430"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3" name="Textplatzhalter 25">
            <a:extLst>
              <a:ext uri="{FF2B5EF4-FFF2-40B4-BE49-F238E27FC236}">
                <a16:creationId xmlns:a16="http://schemas.microsoft.com/office/drawing/2014/main" id="{8BA549E7-AC75-AA41-A620-092D507C1BCB}"/>
              </a:ext>
            </a:extLst>
          </p:cNvPr>
          <p:cNvSpPr>
            <a:spLocks noGrp="1"/>
          </p:cNvSpPr>
          <p:nvPr>
            <p:ph type="body" sz="quarter" idx="32"/>
          </p:nvPr>
        </p:nvSpPr>
        <p:spPr>
          <a:xfrm>
            <a:off x="2412345" y="3709418"/>
            <a:ext cx="1998777"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4" name="Textplatzhalter 30">
            <a:extLst>
              <a:ext uri="{FF2B5EF4-FFF2-40B4-BE49-F238E27FC236}">
                <a16:creationId xmlns:a16="http://schemas.microsoft.com/office/drawing/2014/main" id="{901D0D0F-2057-274E-9334-0BDFDD8975A0}"/>
              </a:ext>
            </a:extLst>
          </p:cNvPr>
          <p:cNvSpPr>
            <a:spLocks noGrp="1"/>
          </p:cNvSpPr>
          <p:nvPr>
            <p:ph type="body" sz="quarter" idx="33"/>
          </p:nvPr>
        </p:nvSpPr>
        <p:spPr>
          <a:xfrm>
            <a:off x="2416397" y="3957280"/>
            <a:ext cx="1998777"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5" name="Textplatzhalter 25">
            <a:extLst>
              <a:ext uri="{FF2B5EF4-FFF2-40B4-BE49-F238E27FC236}">
                <a16:creationId xmlns:a16="http://schemas.microsoft.com/office/drawing/2014/main" id="{98088848-43C5-0748-A068-E561874340BF}"/>
              </a:ext>
            </a:extLst>
          </p:cNvPr>
          <p:cNvSpPr>
            <a:spLocks noGrp="1"/>
          </p:cNvSpPr>
          <p:nvPr>
            <p:ph type="body" sz="quarter" idx="34"/>
          </p:nvPr>
        </p:nvSpPr>
        <p:spPr>
          <a:xfrm>
            <a:off x="7647285" y="3709418"/>
            <a:ext cx="1998777"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6" name="Textplatzhalter 30">
            <a:extLst>
              <a:ext uri="{FF2B5EF4-FFF2-40B4-BE49-F238E27FC236}">
                <a16:creationId xmlns:a16="http://schemas.microsoft.com/office/drawing/2014/main" id="{AFB6D5F1-CFF2-AE41-A794-3DA200E188AC}"/>
              </a:ext>
            </a:extLst>
          </p:cNvPr>
          <p:cNvSpPr>
            <a:spLocks noGrp="1"/>
          </p:cNvSpPr>
          <p:nvPr>
            <p:ph type="body" sz="quarter" idx="35"/>
          </p:nvPr>
        </p:nvSpPr>
        <p:spPr>
          <a:xfrm>
            <a:off x="7651337" y="3957280"/>
            <a:ext cx="1998777"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7" name="Textplatzhalter 25">
            <a:extLst>
              <a:ext uri="{FF2B5EF4-FFF2-40B4-BE49-F238E27FC236}">
                <a16:creationId xmlns:a16="http://schemas.microsoft.com/office/drawing/2014/main" id="{C23503DA-BAB3-E142-96D4-E1C5DED1BBC1}"/>
              </a:ext>
            </a:extLst>
          </p:cNvPr>
          <p:cNvSpPr>
            <a:spLocks noGrp="1"/>
          </p:cNvSpPr>
          <p:nvPr>
            <p:ph type="body" sz="quarter" idx="36"/>
          </p:nvPr>
        </p:nvSpPr>
        <p:spPr>
          <a:xfrm>
            <a:off x="9983999" y="4015533"/>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8" name="Textplatzhalter 30">
            <a:extLst>
              <a:ext uri="{FF2B5EF4-FFF2-40B4-BE49-F238E27FC236}">
                <a16:creationId xmlns:a16="http://schemas.microsoft.com/office/drawing/2014/main" id="{A18AF3A6-012F-E946-82A7-FC28273D995A}"/>
              </a:ext>
            </a:extLst>
          </p:cNvPr>
          <p:cNvSpPr>
            <a:spLocks noGrp="1"/>
          </p:cNvSpPr>
          <p:nvPr>
            <p:ph type="body" sz="quarter" idx="37"/>
          </p:nvPr>
        </p:nvSpPr>
        <p:spPr>
          <a:xfrm>
            <a:off x="9988051" y="4263395"/>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9" name="Textplatzhalter 25">
            <a:extLst>
              <a:ext uri="{FF2B5EF4-FFF2-40B4-BE49-F238E27FC236}">
                <a16:creationId xmlns:a16="http://schemas.microsoft.com/office/drawing/2014/main" id="{6EB289C5-6287-B044-AD9B-A01310746A58}"/>
              </a:ext>
            </a:extLst>
          </p:cNvPr>
          <p:cNvSpPr>
            <a:spLocks noGrp="1"/>
          </p:cNvSpPr>
          <p:nvPr>
            <p:ph type="body" sz="quarter" idx="38"/>
          </p:nvPr>
        </p:nvSpPr>
        <p:spPr>
          <a:xfrm>
            <a:off x="10009974" y="5052440"/>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60" name="Textplatzhalter 30">
            <a:extLst>
              <a:ext uri="{FF2B5EF4-FFF2-40B4-BE49-F238E27FC236}">
                <a16:creationId xmlns:a16="http://schemas.microsoft.com/office/drawing/2014/main" id="{7C7E16A3-1EBC-754A-BB7B-D239BF5C6F96}"/>
              </a:ext>
            </a:extLst>
          </p:cNvPr>
          <p:cNvSpPr>
            <a:spLocks noGrp="1"/>
          </p:cNvSpPr>
          <p:nvPr>
            <p:ph type="body" sz="quarter" idx="39"/>
          </p:nvPr>
        </p:nvSpPr>
        <p:spPr>
          <a:xfrm>
            <a:off x="10014026" y="5300302"/>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61" name="Textplatzhalter 25">
            <a:extLst>
              <a:ext uri="{FF2B5EF4-FFF2-40B4-BE49-F238E27FC236}">
                <a16:creationId xmlns:a16="http://schemas.microsoft.com/office/drawing/2014/main" id="{4E9BA4E9-F591-2544-A097-62D6A482E90A}"/>
              </a:ext>
            </a:extLst>
          </p:cNvPr>
          <p:cNvSpPr>
            <a:spLocks noGrp="1"/>
          </p:cNvSpPr>
          <p:nvPr>
            <p:ph type="body" sz="quarter" idx="40"/>
          </p:nvPr>
        </p:nvSpPr>
        <p:spPr>
          <a:xfrm>
            <a:off x="3790015" y="5340098"/>
            <a:ext cx="280016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62" name="Textplatzhalter 30">
            <a:extLst>
              <a:ext uri="{FF2B5EF4-FFF2-40B4-BE49-F238E27FC236}">
                <a16:creationId xmlns:a16="http://schemas.microsoft.com/office/drawing/2014/main" id="{2CD3D6A6-31C4-1441-9451-8FFF3E8124A0}"/>
              </a:ext>
            </a:extLst>
          </p:cNvPr>
          <p:cNvSpPr>
            <a:spLocks noGrp="1"/>
          </p:cNvSpPr>
          <p:nvPr>
            <p:ph type="body" sz="quarter" idx="41"/>
          </p:nvPr>
        </p:nvSpPr>
        <p:spPr>
          <a:xfrm>
            <a:off x="3794066" y="5587960"/>
            <a:ext cx="2796115" cy="613405"/>
          </a:xfrm>
          <a:effectLst>
            <a:outerShdw blurRad="63500" dist="38100" dir="2700000" algn="tl" rotWithShape="0">
              <a:prstClr val="black">
                <a:alpha val="50000"/>
              </a:prstClr>
            </a:outerShdw>
          </a:effectLst>
        </p:spPr>
        <p:txBody>
          <a:bodyPr rtlCol="0">
            <a:noAutofit/>
          </a:bodyPr>
          <a:lstStyle>
            <a:lvl1pPr marL="285750" indent="-285750" algn="ctr">
              <a:buFont typeface="Arial" panose="020B0604020202020204" pitchFamily="34" charset="0"/>
              <a:buChar char="•"/>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63" name="Textplatzhalter 25">
            <a:extLst>
              <a:ext uri="{FF2B5EF4-FFF2-40B4-BE49-F238E27FC236}">
                <a16:creationId xmlns:a16="http://schemas.microsoft.com/office/drawing/2014/main" id="{16305EA5-7C89-1745-8ABF-DC5EDA1285C9}"/>
              </a:ext>
            </a:extLst>
          </p:cNvPr>
          <p:cNvSpPr>
            <a:spLocks noGrp="1"/>
          </p:cNvSpPr>
          <p:nvPr>
            <p:ph type="body" sz="quarter" idx="42"/>
          </p:nvPr>
        </p:nvSpPr>
        <p:spPr>
          <a:xfrm>
            <a:off x="6942155" y="5340098"/>
            <a:ext cx="280016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64" name="Textplatzhalter 30">
            <a:extLst>
              <a:ext uri="{FF2B5EF4-FFF2-40B4-BE49-F238E27FC236}">
                <a16:creationId xmlns:a16="http://schemas.microsoft.com/office/drawing/2014/main" id="{AC65B23F-D2DD-B046-B6AC-7FBDDE5AE36A}"/>
              </a:ext>
            </a:extLst>
          </p:cNvPr>
          <p:cNvSpPr>
            <a:spLocks noGrp="1"/>
          </p:cNvSpPr>
          <p:nvPr>
            <p:ph type="body" sz="quarter" idx="43"/>
          </p:nvPr>
        </p:nvSpPr>
        <p:spPr>
          <a:xfrm>
            <a:off x="6946207" y="5587960"/>
            <a:ext cx="2800166"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65" name="Textplatzhalter 25">
            <a:extLst>
              <a:ext uri="{FF2B5EF4-FFF2-40B4-BE49-F238E27FC236}">
                <a16:creationId xmlns:a16="http://schemas.microsoft.com/office/drawing/2014/main" id="{6D90CB77-963D-A047-961E-E9FCFF2DC7B6}"/>
              </a:ext>
            </a:extLst>
          </p:cNvPr>
          <p:cNvSpPr>
            <a:spLocks noGrp="1"/>
          </p:cNvSpPr>
          <p:nvPr>
            <p:ph type="body" sz="quarter" idx="44"/>
          </p:nvPr>
        </p:nvSpPr>
        <p:spPr>
          <a:xfrm>
            <a:off x="1977148" y="5340098"/>
            <a:ext cx="1532496" cy="247222"/>
          </a:xfrm>
        </p:spPr>
        <p:txBody>
          <a:bodyPr rtlCol="0">
            <a:noAutofit/>
          </a:bodyPr>
          <a:lstStyle>
            <a:lvl1pPr marL="0" indent="0" algn="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66" name="Textplatzhalter 30">
            <a:extLst>
              <a:ext uri="{FF2B5EF4-FFF2-40B4-BE49-F238E27FC236}">
                <a16:creationId xmlns:a16="http://schemas.microsoft.com/office/drawing/2014/main" id="{48805874-27D7-0C47-824E-243C35891BCC}"/>
              </a:ext>
            </a:extLst>
          </p:cNvPr>
          <p:cNvSpPr>
            <a:spLocks noGrp="1"/>
          </p:cNvSpPr>
          <p:nvPr>
            <p:ph type="body" sz="quarter" idx="45"/>
          </p:nvPr>
        </p:nvSpPr>
        <p:spPr>
          <a:xfrm>
            <a:off x="1981200" y="5587960"/>
            <a:ext cx="1528444" cy="613405"/>
          </a:xfrm>
          <a:effectLst>
            <a:outerShdw blurRad="63500" dist="38100" dir="2700000" algn="tl" rotWithShape="0">
              <a:prstClr val="black">
                <a:alpha val="50000"/>
              </a:prstClr>
            </a:outerShdw>
          </a:effectLst>
        </p:spPr>
        <p:txBody>
          <a:bodyPr rtlCol="0">
            <a:noAutofit/>
          </a:bodyPr>
          <a:lstStyle>
            <a:lvl1pPr marL="0" indent="0" algn="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Tree>
    <p:extLst>
      <p:ext uri="{BB962C8B-B14F-4D97-AF65-F5344CB8AC3E}">
        <p14:creationId xmlns:p14="http://schemas.microsoft.com/office/powerpoint/2010/main" val="5963526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Leer">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80631F54-D530-4403-AEE1-BE2233351EE7}"/>
              </a:ext>
            </a:extLst>
          </p:cNvPr>
          <p:cNvSpPr/>
          <p:nvPr/>
        </p:nvSpPr>
        <p:spPr bwMode="auto">
          <a:xfrm>
            <a:off x="0" y="5867400"/>
            <a:ext cx="12192000" cy="571500"/>
          </a:xfrm>
          <a:prstGeom prst="rect">
            <a:avLst/>
          </a:prstGeom>
          <a:gradFill flip="none" rotWithShape="1">
            <a:gsLst>
              <a:gs pos="0">
                <a:schemeClr val="bg1">
                  <a:lumMod val="85000"/>
                </a:schemeClr>
              </a:gs>
              <a:gs pos="100000">
                <a:schemeClr val="bg1"/>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rtl="0"/>
            <a:endParaRPr lang="de-DE" noProof="0"/>
          </a:p>
        </p:txBody>
      </p:sp>
      <p:sp>
        <p:nvSpPr>
          <p:cNvPr id="9" name="Linie 5">
            <a:extLst>
              <a:ext uri="{FF2B5EF4-FFF2-40B4-BE49-F238E27FC236}">
                <a16:creationId xmlns:a16="http://schemas.microsoft.com/office/drawing/2014/main" id="{61B8C521-5D73-45FE-B47A-06AC6E45BD85}"/>
              </a:ext>
            </a:extLst>
          </p:cNvPr>
          <p:cNvSpPr>
            <a:spLocks noChangeShapeType="1"/>
          </p:cNvSpPr>
          <p:nvPr/>
        </p:nvSpPr>
        <p:spPr bwMode="auto">
          <a:xfrm>
            <a:off x="6096000" y="3124200"/>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0" name="Linie 6">
            <a:extLst>
              <a:ext uri="{FF2B5EF4-FFF2-40B4-BE49-F238E27FC236}">
                <a16:creationId xmlns:a16="http://schemas.microsoft.com/office/drawing/2014/main" id="{17D6A544-22BA-409A-9884-411C6B4D7BF6}"/>
              </a:ext>
            </a:extLst>
          </p:cNvPr>
          <p:cNvSpPr>
            <a:spLocks noChangeShapeType="1"/>
          </p:cNvSpPr>
          <p:nvPr/>
        </p:nvSpPr>
        <p:spPr bwMode="auto">
          <a:xfrm>
            <a:off x="6096000" y="3124200"/>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1" name="Linie 7">
            <a:extLst>
              <a:ext uri="{FF2B5EF4-FFF2-40B4-BE49-F238E27FC236}">
                <a16:creationId xmlns:a16="http://schemas.microsoft.com/office/drawing/2014/main" id="{E440C1BE-D65B-4CF4-BF7A-F36CD7D069C1}"/>
              </a:ext>
            </a:extLst>
          </p:cNvPr>
          <p:cNvSpPr>
            <a:spLocks noChangeShapeType="1"/>
          </p:cNvSpPr>
          <p:nvPr/>
        </p:nvSpPr>
        <p:spPr bwMode="auto">
          <a:xfrm>
            <a:off x="6096000" y="3124200"/>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2" name="Freihandform 8">
            <a:extLst>
              <a:ext uri="{FF2B5EF4-FFF2-40B4-BE49-F238E27FC236}">
                <a16:creationId xmlns:a16="http://schemas.microsoft.com/office/drawing/2014/main" id="{E853FC93-62E0-4007-B1D3-D62DAE9BB5D7}"/>
              </a:ext>
            </a:extLst>
          </p:cNvPr>
          <p:cNvSpPr>
            <a:spLocks/>
          </p:cNvSpPr>
          <p:nvPr/>
        </p:nvSpPr>
        <p:spPr bwMode="auto">
          <a:xfrm>
            <a:off x="5088720" y="843566"/>
            <a:ext cx="1007280" cy="2280634"/>
          </a:xfrm>
          <a:custGeom>
            <a:avLst/>
            <a:gdLst/>
            <a:ahLst/>
            <a:cxnLst>
              <a:cxn ang="0">
                <a:pos x="641" y="566"/>
              </a:cxn>
              <a:cxn ang="0">
                <a:pos x="641" y="566"/>
              </a:cxn>
              <a:cxn ang="0">
                <a:pos x="598" y="485"/>
              </a:cxn>
              <a:cxn ang="0">
                <a:pos x="598" y="485"/>
              </a:cxn>
              <a:cxn ang="0">
                <a:pos x="564" y="422"/>
              </a:cxn>
              <a:cxn ang="0">
                <a:pos x="526" y="359"/>
              </a:cxn>
              <a:cxn ang="0">
                <a:pos x="526" y="359"/>
              </a:cxn>
              <a:cxn ang="0">
                <a:pos x="488" y="297"/>
              </a:cxn>
              <a:cxn ang="0">
                <a:pos x="446" y="236"/>
              </a:cxn>
              <a:cxn ang="0">
                <a:pos x="446" y="236"/>
              </a:cxn>
              <a:cxn ang="0">
                <a:pos x="402" y="176"/>
              </a:cxn>
              <a:cxn ang="0">
                <a:pos x="356" y="116"/>
              </a:cxn>
              <a:cxn ang="0">
                <a:pos x="356" y="116"/>
              </a:cxn>
              <a:cxn ang="0">
                <a:pos x="332" y="86"/>
              </a:cxn>
              <a:cxn ang="0">
                <a:pos x="306" y="57"/>
              </a:cxn>
              <a:cxn ang="0">
                <a:pos x="281" y="29"/>
              </a:cxn>
              <a:cxn ang="0">
                <a:pos x="252" y="0"/>
              </a:cxn>
              <a:cxn ang="0">
                <a:pos x="252" y="0"/>
              </a:cxn>
              <a:cxn ang="0">
                <a:pos x="246" y="40"/>
              </a:cxn>
              <a:cxn ang="0">
                <a:pos x="242" y="79"/>
              </a:cxn>
              <a:cxn ang="0">
                <a:pos x="238" y="117"/>
              </a:cxn>
              <a:cxn ang="0">
                <a:pos x="236" y="156"/>
              </a:cxn>
              <a:cxn ang="0">
                <a:pos x="236" y="156"/>
              </a:cxn>
              <a:cxn ang="0">
                <a:pos x="233" y="230"/>
              </a:cxn>
              <a:cxn ang="0">
                <a:pos x="233" y="304"/>
              </a:cxn>
              <a:cxn ang="0">
                <a:pos x="233" y="304"/>
              </a:cxn>
              <a:cxn ang="0">
                <a:pos x="236" y="379"/>
              </a:cxn>
              <a:cxn ang="0">
                <a:pos x="241" y="452"/>
              </a:cxn>
              <a:cxn ang="0">
                <a:pos x="241" y="452"/>
              </a:cxn>
              <a:cxn ang="0">
                <a:pos x="248" y="525"/>
              </a:cxn>
              <a:cxn ang="0">
                <a:pos x="258" y="596"/>
              </a:cxn>
              <a:cxn ang="0">
                <a:pos x="258" y="596"/>
              </a:cxn>
              <a:cxn ang="0">
                <a:pos x="271" y="686"/>
              </a:cxn>
              <a:cxn ang="0">
                <a:pos x="271" y="686"/>
              </a:cxn>
              <a:cxn ang="0">
                <a:pos x="236" y="703"/>
              </a:cxn>
              <a:cxn ang="0">
                <a:pos x="202" y="720"/>
              </a:cxn>
              <a:cxn ang="0">
                <a:pos x="168" y="739"/>
              </a:cxn>
              <a:cxn ang="0">
                <a:pos x="135" y="759"/>
              </a:cxn>
              <a:cxn ang="0">
                <a:pos x="100" y="781"/>
              </a:cxn>
              <a:cxn ang="0">
                <a:pos x="68" y="802"/>
              </a:cxn>
              <a:cxn ang="0">
                <a:pos x="33" y="825"/>
              </a:cxn>
              <a:cxn ang="0">
                <a:pos x="0" y="848"/>
              </a:cxn>
              <a:cxn ang="0">
                <a:pos x="954" y="2160"/>
              </a:cxn>
              <a:cxn ang="0">
                <a:pos x="954" y="537"/>
              </a:cxn>
              <a:cxn ang="0">
                <a:pos x="954" y="537"/>
              </a:cxn>
              <a:cxn ang="0">
                <a:pos x="914" y="539"/>
              </a:cxn>
              <a:cxn ang="0">
                <a:pos x="872" y="540"/>
              </a:cxn>
              <a:cxn ang="0">
                <a:pos x="834" y="542"/>
              </a:cxn>
              <a:cxn ang="0">
                <a:pos x="794" y="545"/>
              </a:cxn>
              <a:cxn ang="0">
                <a:pos x="755" y="549"/>
              </a:cxn>
              <a:cxn ang="0">
                <a:pos x="717" y="553"/>
              </a:cxn>
              <a:cxn ang="0">
                <a:pos x="678" y="559"/>
              </a:cxn>
              <a:cxn ang="0">
                <a:pos x="641" y="566"/>
              </a:cxn>
              <a:cxn ang="0">
                <a:pos x="641" y="566"/>
              </a:cxn>
            </a:cxnLst>
            <a:rect l="0" t="0" r="r" b="b"/>
            <a:pathLst>
              <a:path w="954" h="2160">
                <a:moveTo>
                  <a:pt x="641" y="566"/>
                </a:moveTo>
                <a:lnTo>
                  <a:pt x="641" y="566"/>
                </a:lnTo>
                <a:lnTo>
                  <a:pt x="598" y="485"/>
                </a:lnTo>
                <a:lnTo>
                  <a:pt x="598" y="485"/>
                </a:lnTo>
                <a:lnTo>
                  <a:pt x="564" y="422"/>
                </a:lnTo>
                <a:lnTo>
                  <a:pt x="526" y="359"/>
                </a:lnTo>
                <a:lnTo>
                  <a:pt x="526" y="359"/>
                </a:lnTo>
                <a:lnTo>
                  <a:pt x="488" y="297"/>
                </a:lnTo>
                <a:lnTo>
                  <a:pt x="446" y="236"/>
                </a:lnTo>
                <a:lnTo>
                  <a:pt x="446" y="236"/>
                </a:lnTo>
                <a:lnTo>
                  <a:pt x="402" y="176"/>
                </a:lnTo>
                <a:lnTo>
                  <a:pt x="356" y="116"/>
                </a:lnTo>
                <a:lnTo>
                  <a:pt x="356" y="116"/>
                </a:lnTo>
                <a:lnTo>
                  <a:pt x="332" y="86"/>
                </a:lnTo>
                <a:lnTo>
                  <a:pt x="306" y="57"/>
                </a:lnTo>
                <a:lnTo>
                  <a:pt x="281" y="29"/>
                </a:lnTo>
                <a:lnTo>
                  <a:pt x="252" y="0"/>
                </a:lnTo>
                <a:lnTo>
                  <a:pt x="252" y="0"/>
                </a:lnTo>
                <a:lnTo>
                  <a:pt x="246" y="40"/>
                </a:lnTo>
                <a:lnTo>
                  <a:pt x="242" y="79"/>
                </a:lnTo>
                <a:lnTo>
                  <a:pt x="238" y="117"/>
                </a:lnTo>
                <a:lnTo>
                  <a:pt x="236" y="156"/>
                </a:lnTo>
                <a:lnTo>
                  <a:pt x="236" y="156"/>
                </a:lnTo>
                <a:lnTo>
                  <a:pt x="233" y="230"/>
                </a:lnTo>
                <a:lnTo>
                  <a:pt x="233" y="304"/>
                </a:lnTo>
                <a:lnTo>
                  <a:pt x="233" y="304"/>
                </a:lnTo>
                <a:lnTo>
                  <a:pt x="236" y="379"/>
                </a:lnTo>
                <a:lnTo>
                  <a:pt x="241" y="452"/>
                </a:lnTo>
                <a:lnTo>
                  <a:pt x="241" y="452"/>
                </a:lnTo>
                <a:lnTo>
                  <a:pt x="248" y="525"/>
                </a:lnTo>
                <a:lnTo>
                  <a:pt x="258" y="596"/>
                </a:lnTo>
                <a:lnTo>
                  <a:pt x="258" y="596"/>
                </a:lnTo>
                <a:lnTo>
                  <a:pt x="271" y="686"/>
                </a:lnTo>
                <a:lnTo>
                  <a:pt x="271" y="686"/>
                </a:lnTo>
                <a:lnTo>
                  <a:pt x="236" y="703"/>
                </a:lnTo>
                <a:lnTo>
                  <a:pt x="202" y="720"/>
                </a:lnTo>
                <a:lnTo>
                  <a:pt x="168" y="739"/>
                </a:lnTo>
                <a:lnTo>
                  <a:pt x="135" y="759"/>
                </a:lnTo>
                <a:lnTo>
                  <a:pt x="100" y="781"/>
                </a:lnTo>
                <a:lnTo>
                  <a:pt x="68" y="802"/>
                </a:lnTo>
                <a:lnTo>
                  <a:pt x="33" y="825"/>
                </a:lnTo>
                <a:lnTo>
                  <a:pt x="0" y="848"/>
                </a:lnTo>
                <a:lnTo>
                  <a:pt x="954" y="2160"/>
                </a:lnTo>
                <a:lnTo>
                  <a:pt x="954" y="537"/>
                </a:lnTo>
                <a:lnTo>
                  <a:pt x="954" y="537"/>
                </a:lnTo>
                <a:lnTo>
                  <a:pt x="914" y="539"/>
                </a:lnTo>
                <a:lnTo>
                  <a:pt x="872" y="540"/>
                </a:lnTo>
                <a:lnTo>
                  <a:pt x="834" y="542"/>
                </a:lnTo>
                <a:lnTo>
                  <a:pt x="794" y="545"/>
                </a:lnTo>
                <a:lnTo>
                  <a:pt x="755" y="549"/>
                </a:lnTo>
                <a:lnTo>
                  <a:pt x="717" y="553"/>
                </a:lnTo>
                <a:lnTo>
                  <a:pt x="678" y="559"/>
                </a:lnTo>
                <a:lnTo>
                  <a:pt x="641" y="566"/>
                </a:lnTo>
                <a:lnTo>
                  <a:pt x="641" y="566"/>
                </a:lnTo>
                <a:close/>
              </a:path>
            </a:pathLst>
          </a:custGeom>
          <a:solidFill>
            <a:srgbClr val="FFF200"/>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3" name="Freihandform 9">
            <a:extLst>
              <a:ext uri="{FF2B5EF4-FFF2-40B4-BE49-F238E27FC236}">
                <a16:creationId xmlns:a16="http://schemas.microsoft.com/office/drawing/2014/main" id="{A6727DDE-CBCF-4AFD-AB74-A919724802A8}"/>
              </a:ext>
            </a:extLst>
          </p:cNvPr>
          <p:cNvSpPr>
            <a:spLocks/>
          </p:cNvSpPr>
          <p:nvPr/>
        </p:nvSpPr>
        <p:spPr bwMode="auto">
          <a:xfrm>
            <a:off x="4156406" y="1714642"/>
            <a:ext cx="1939595" cy="1409559"/>
          </a:xfrm>
          <a:custGeom>
            <a:avLst/>
            <a:gdLst/>
            <a:ahLst/>
            <a:cxnLst>
              <a:cxn ang="0">
                <a:pos x="1837" y="1335"/>
              </a:cxn>
              <a:cxn ang="0">
                <a:pos x="883" y="23"/>
              </a:cxn>
              <a:cxn ang="0">
                <a:pos x="883" y="23"/>
              </a:cxn>
              <a:cxn ang="0">
                <a:pos x="850" y="47"/>
              </a:cxn>
              <a:cxn ang="0">
                <a:pos x="819" y="71"/>
              </a:cxn>
              <a:cxn ang="0">
                <a:pos x="788" y="97"/>
              </a:cxn>
              <a:cxn ang="0">
                <a:pos x="757" y="123"/>
              </a:cxn>
              <a:cxn ang="0">
                <a:pos x="729" y="149"/>
              </a:cxn>
              <a:cxn ang="0">
                <a:pos x="700" y="176"/>
              </a:cxn>
              <a:cxn ang="0">
                <a:pos x="673" y="203"/>
              </a:cxn>
              <a:cxn ang="0">
                <a:pos x="646" y="230"/>
              </a:cxn>
              <a:cxn ang="0">
                <a:pos x="646" y="230"/>
              </a:cxn>
              <a:cxn ang="0">
                <a:pos x="564" y="189"/>
              </a:cxn>
              <a:cxn ang="0">
                <a:pos x="564" y="189"/>
              </a:cxn>
              <a:cxn ang="0">
                <a:pos x="499" y="159"/>
              </a:cxn>
              <a:cxn ang="0">
                <a:pos x="499" y="159"/>
              </a:cxn>
              <a:cxn ang="0">
                <a:pos x="433" y="128"/>
              </a:cxn>
              <a:cxn ang="0">
                <a:pos x="433" y="128"/>
              </a:cxn>
              <a:cxn ang="0">
                <a:pos x="364" y="101"/>
              </a:cxn>
              <a:cxn ang="0">
                <a:pos x="296" y="77"/>
              </a:cxn>
              <a:cxn ang="0">
                <a:pos x="296" y="77"/>
              </a:cxn>
              <a:cxn ang="0">
                <a:pos x="224" y="53"/>
              </a:cxn>
              <a:cxn ang="0">
                <a:pos x="151" y="33"/>
              </a:cxn>
              <a:cxn ang="0">
                <a:pos x="151" y="33"/>
              </a:cxn>
              <a:cxn ang="0">
                <a:pos x="115" y="23"/>
              </a:cxn>
              <a:cxn ang="0">
                <a:pos x="77" y="14"/>
              </a:cxn>
              <a:cxn ang="0">
                <a:pos x="38" y="7"/>
              </a:cxn>
              <a:cxn ang="0">
                <a:pos x="0" y="0"/>
              </a:cxn>
              <a:cxn ang="0">
                <a:pos x="0" y="0"/>
              </a:cxn>
              <a:cxn ang="0">
                <a:pos x="17" y="36"/>
              </a:cxn>
              <a:cxn ang="0">
                <a:pos x="37" y="70"/>
              </a:cxn>
              <a:cxn ang="0">
                <a:pos x="57" y="103"/>
              </a:cxn>
              <a:cxn ang="0">
                <a:pos x="77" y="136"/>
              </a:cxn>
              <a:cxn ang="0">
                <a:pos x="77" y="136"/>
              </a:cxn>
              <a:cxn ang="0">
                <a:pos x="118" y="199"/>
              </a:cxn>
              <a:cxn ang="0">
                <a:pos x="163" y="259"/>
              </a:cxn>
              <a:cxn ang="0">
                <a:pos x="163" y="259"/>
              </a:cxn>
              <a:cxn ang="0">
                <a:pos x="208" y="316"/>
              </a:cxn>
              <a:cxn ang="0">
                <a:pos x="256" y="373"/>
              </a:cxn>
              <a:cxn ang="0">
                <a:pos x="256" y="373"/>
              </a:cxn>
              <a:cxn ang="0">
                <a:pos x="304" y="427"/>
              </a:cxn>
              <a:cxn ang="0">
                <a:pos x="304" y="427"/>
              </a:cxn>
              <a:cxn ang="0">
                <a:pos x="353" y="480"/>
              </a:cxn>
              <a:cxn ang="0">
                <a:pos x="353" y="480"/>
              </a:cxn>
              <a:cxn ang="0">
                <a:pos x="417" y="544"/>
              </a:cxn>
              <a:cxn ang="0">
                <a:pos x="417" y="544"/>
              </a:cxn>
              <a:cxn ang="0">
                <a:pos x="400" y="579"/>
              </a:cxn>
              <a:cxn ang="0">
                <a:pos x="383" y="613"/>
              </a:cxn>
              <a:cxn ang="0">
                <a:pos x="366" y="649"/>
              </a:cxn>
              <a:cxn ang="0">
                <a:pos x="350" y="685"/>
              </a:cxn>
              <a:cxn ang="0">
                <a:pos x="336" y="720"/>
              </a:cxn>
              <a:cxn ang="0">
                <a:pos x="320" y="757"/>
              </a:cxn>
              <a:cxn ang="0">
                <a:pos x="307" y="796"/>
              </a:cxn>
              <a:cxn ang="0">
                <a:pos x="294" y="835"/>
              </a:cxn>
              <a:cxn ang="0">
                <a:pos x="1837" y="1335"/>
              </a:cxn>
            </a:cxnLst>
            <a:rect l="0" t="0" r="r" b="b"/>
            <a:pathLst>
              <a:path w="1837" h="1335">
                <a:moveTo>
                  <a:pt x="1837" y="1335"/>
                </a:moveTo>
                <a:lnTo>
                  <a:pt x="883" y="23"/>
                </a:lnTo>
                <a:lnTo>
                  <a:pt x="883" y="23"/>
                </a:lnTo>
                <a:lnTo>
                  <a:pt x="850" y="47"/>
                </a:lnTo>
                <a:lnTo>
                  <a:pt x="819" y="71"/>
                </a:lnTo>
                <a:lnTo>
                  <a:pt x="788" y="97"/>
                </a:lnTo>
                <a:lnTo>
                  <a:pt x="757" y="123"/>
                </a:lnTo>
                <a:lnTo>
                  <a:pt x="729" y="149"/>
                </a:lnTo>
                <a:lnTo>
                  <a:pt x="700" y="176"/>
                </a:lnTo>
                <a:lnTo>
                  <a:pt x="673" y="203"/>
                </a:lnTo>
                <a:lnTo>
                  <a:pt x="646" y="230"/>
                </a:lnTo>
                <a:lnTo>
                  <a:pt x="646" y="230"/>
                </a:lnTo>
                <a:lnTo>
                  <a:pt x="564" y="189"/>
                </a:lnTo>
                <a:lnTo>
                  <a:pt x="564" y="189"/>
                </a:lnTo>
                <a:lnTo>
                  <a:pt x="499" y="159"/>
                </a:lnTo>
                <a:lnTo>
                  <a:pt x="499" y="159"/>
                </a:lnTo>
                <a:lnTo>
                  <a:pt x="433" y="128"/>
                </a:lnTo>
                <a:lnTo>
                  <a:pt x="433" y="128"/>
                </a:lnTo>
                <a:lnTo>
                  <a:pt x="364" y="101"/>
                </a:lnTo>
                <a:lnTo>
                  <a:pt x="296" y="77"/>
                </a:lnTo>
                <a:lnTo>
                  <a:pt x="296" y="77"/>
                </a:lnTo>
                <a:lnTo>
                  <a:pt x="224" y="53"/>
                </a:lnTo>
                <a:lnTo>
                  <a:pt x="151" y="33"/>
                </a:lnTo>
                <a:lnTo>
                  <a:pt x="151" y="33"/>
                </a:lnTo>
                <a:lnTo>
                  <a:pt x="115" y="23"/>
                </a:lnTo>
                <a:lnTo>
                  <a:pt x="77" y="14"/>
                </a:lnTo>
                <a:lnTo>
                  <a:pt x="38" y="7"/>
                </a:lnTo>
                <a:lnTo>
                  <a:pt x="0" y="0"/>
                </a:lnTo>
                <a:lnTo>
                  <a:pt x="0" y="0"/>
                </a:lnTo>
                <a:lnTo>
                  <a:pt x="17" y="36"/>
                </a:lnTo>
                <a:lnTo>
                  <a:pt x="37" y="70"/>
                </a:lnTo>
                <a:lnTo>
                  <a:pt x="57" y="103"/>
                </a:lnTo>
                <a:lnTo>
                  <a:pt x="77" y="136"/>
                </a:lnTo>
                <a:lnTo>
                  <a:pt x="77" y="136"/>
                </a:lnTo>
                <a:lnTo>
                  <a:pt x="118" y="199"/>
                </a:lnTo>
                <a:lnTo>
                  <a:pt x="163" y="259"/>
                </a:lnTo>
                <a:lnTo>
                  <a:pt x="163" y="259"/>
                </a:lnTo>
                <a:lnTo>
                  <a:pt x="208" y="316"/>
                </a:lnTo>
                <a:lnTo>
                  <a:pt x="256" y="373"/>
                </a:lnTo>
                <a:lnTo>
                  <a:pt x="256" y="373"/>
                </a:lnTo>
                <a:lnTo>
                  <a:pt x="304" y="427"/>
                </a:lnTo>
                <a:lnTo>
                  <a:pt x="304" y="427"/>
                </a:lnTo>
                <a:lnTo>
                  <a:pt x="353" y="480"/>
                </a:lnTo>
                <a:lnTo>
                  <a:pt x="353" y="480"/>
                </a:lnTo>
                <a:lnTo>
                  <a:pt x="417" y="544"/>
                </a:lnTo>
                <a:lnTo>
                  <a:pt x="417" y="544"/>
                </a:lnTo>
                <a:lnTo>
                  <a:pt x="400" y="579"/>
                </a:lnTo>
                <a:lnTo>
                  <a:pt x="383" y="613"/>
                </a:lnTo>
                <a:lnTo>
                  <a:pt x="366" y="649"/>
                </a:lnTo>
                <a:lnTo>
                  <a:pt x="350" y="685"/>
                </a:lnTo>
                <a:lnTo>
                  <a:pt x="336" y="720"/>
                </a:lnTo>
                <a:lnTo>
                  <a:pt x="320" y="757"/>
                </a:lnTo>
                <a:lnTo>
                  <a:pt x="307" y="796"/>
                </a:lnTo>
                <a:lnTo>
                  <a:pt x="294" y="835"/>
                </a:lnTo>
                <a:lnTo>
                  <a:pt x="1837" y="1335"/>
                </a:lnTo>
                <a:close/>
              </a:path>
            </a:pathLst>
          </a:custGeom>
          <a:solidFill>
            <a:srgbClr val="8DC63F"/>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4" name="Freihandform 10">
            <a:extLst>
              <a:ext uri="{FF2B5EF4-FFF2-40B4-BE49-F238E27FC236}">
                <a16:creationId xmlns:a16="http://schemas.microsoft.com/office/drawing/2014/main" id="{A50C05C2-C008-4147-8385-88CA1DA4F5EE}"/>
              </a:ext>
            </a:extLst>
          </p:cNvPr>
          <p:cNvSpPr>
            <a:spLocks/>
          </p:cNvSpPr>
          <p:nvPr/>
        </p:nvSpPr>
        <p:spPr bwMode="auto">
          <a:xfrm>
            <a:off x="3697111" y="2596275"/>
            <a:ext cx="2398889" cy="1057961"/>
          </a:xfrm>
          <a:custGeom>
            <a:avLst/>
            <a:gdLst/>
            <a:ahLst/>
            <a:cxnLst>
              <a:cxn ang="0">
                <a:pos x="2272" y="500"/>
              </a:cxn>
              <a:cxn ang="0">
                <a:pos x="729" y="0"/>
              </a:cxn>
              <a:cxn ang="0">
                <a:pos x="729" y="0"/>
              </a:cxn>
              <a:cxn ang="0">
                <a:pos x="716" y="38"/>
              </a:cxn>
              <a:cxn ang="0">
                <a:pos x="706" y="77"/>
              </a:cxn>
              <a:cxn ang="0">
                <a:pos x="695" y="115"/>
              </a:cxn>
              <a:cxn ang="0">
                <a:pos x="686" y="153"/>
              </a:cxn>
              <a:cxn ang="0">
                <a:pos x="678" y="191"/>
              </a:cxn>
              <a:cxn ang="0">
                <a:pos x="671" y="230"/>
              </a:cxn>
              <a:cxn ang="0">
                <a:pos x="665" y="267"/>
              </a:cxn>
              <a:cxn ang="0">
                <a:pos x="659" y="306"/>
              </a:cxn>
              <a:cxn ang="0">
                <a:pos x="659" y="306"/>
              </a:cxn>
              <a:cxn ang="0">
                <a:pos x="569" y="320"/>
              </a:cxn>
              <a:cxn ang="0">
                <a:pos x="569" y="320"/>
              </a:cxn>
              <a:cxn ang="0">
                <a:pos x="498" y="334"/>
              </a:cxn>
              <a:cxn ang="0">
                <a:pos x="498" y="334"/>
              </a:cxn>
              <a:cxn ang="0">
                <a:pos x="426" y="350"/>
              </a:cxn>
              <a:cxn ang="0">
                <a:pos x="426" y="350"/>
              </a:cxn>
              <a:cxn ang="0">
                <a:pos x="356" y="367"/>
              </a:cxn>
              <a:cxn ang="0">
                <a:pos x="285" y="388"/>
              </a:cxn>
              <a:cxn ang="0">
                <a:pos x="285" y="388"/>
              </a:cxn>
              <a:cxn ang="0">
                <a:pos x="213" y="411"/>
              </a:cxn>
              <a:cxn ang="0">
                <a:pos x="143" y="436"/>
              </a:cxn>
              <a:cxn ang="0">
                <a:pos x="143" y="436"/>
              </a:cxn>
              <a:cxn ang="0">
                <a:pos x="107" y="450"/>
              </a:cxn>
              <a:cxn ang="0">
                <a:pos x="71" y="466"/>
              </a:cxn>
              <a:cxn ang="0">
                <a:pos x="36" y="483"/>
              </a:cxn>
              <a:cxn ang="0">
                <a:pos x="0" y="500"/>
              </a:cxn>
              <a:cxn ang="0">
                <a:pos x="0" y="500"/>
              </a:cxn>
              <a:cxn ang="0">
                <a:pos x="36" y="519"/>
              </a:cxn>
              <a:cxn ang="0">
                <a:pos x="71" y="534"/>
              </a:cxn>
              <a:cxn ang="0">
                <a:pos x="107" y="550"/>
              </a:cxn>
              <a:cxn ang="0">
                <a:pos x="143" y="564"/>
              </a:cxn>
              <a:cxn ang="0">
                <a:pos x="143" y="564"/>
              </a:cxn>
              <a:cxn ang="0">
                <a:pos x="213" y="590"/>
              </a:cxn>
              <a:cxn ang="0">
                <a:pos x="285" y="613"/>
              </a:cxn>
              <a:cxn ang="0">
                <a:pos x="285" y="613"/>
              </a:cxn>
              <a:cxn ang="0">
                <a:pos x="356" y="633"/>
              </a:cxn>
              <a:cxn ang="0">
                <a:pos x="426" y="652"/>
              </a:cxn>
              <a:cxn ang="0">
                <a:pos x="426" y="652"/>
              </a:cxn>
              <a:cxn ang="0">
                <a:pos x="498" y="667"/>
              </a:cxn>
              <a:cxn ang="0">
                <a:pos x="498" y="667"/>
              </a:cxn>
              <a:cxn ang="0">
                <a:pos x="569" y="680"/>
              </a:cxn>
              <a:cxn ang="0">
                <a:pos x="569" y="680"/>
              </a:cxn>
              <a:cxn ang="0">
                <a:pos x="659" y="696"/>
              </a:cxn>
              <a:cxn ang="0">
                <a:pos x="659" y="696"/>
              </a:cxn>
              <a:cxn ang="0">
                <a:pos x="665" y="733"/>
              </a:cxn>
              <a:cxn ang="0">
                <a:pos x="671" y="772"/>
              </a:cxn>
              <a:cxn ang="0">
                <a:pos x="678" y="809"/>
              </a:cxn>
              <a:cxn ang="0">
                <a:pos x="686" y="847"/>
              </a:cxn>
              <a:cxn ang="0">
                <a:pos x="695" y="886"/>
              </a:cxn>
              <a:cxn ang="0">
                <a:pos x="706" y="925"/>
              </a:cxn>
              <a:cxn ang="0">
                <a:pos x="716" y="963"/>
              </a:cxn>
              <a:cxn ang="0">
                <a:pos x="729" y="1002"/>
              </a:cxn>
              <a:cxn ang="0">
                <a:pos x="2272" y="500"/>
              </a:cxn>
            </a:cxnLst>
            <a:rect l="0" t="0" r="r" b="b"/>
            <a:pathLst>
              <a:path w="2272" h="1002">
                <a:moveTo>
                  <a:pt x="2272" y="500"/>
                </a:moveTo>
                <a:lnTo>
                  <a:pt x="729" y="0"/>
                </a:lnTo>
                <a:lnTo>
                  <a:pt x="729" y="0"/>
                </a:lnTo>
                <a:lnTo>
                  <a:pt x="716" y="38"/>
                </a:lnTo>
                <a:lnTo>
                  <a:pt x="706" y="77"/>
                </a:lnTo>
                <a:lnTo>
                  <a:pt x="695" y="115"/>
                </a:lnTo>
                <a:lnTo>
                  <a:pt x="686" y="153"/>
                </a:lnTo>
                <a:lnTo>
                  <a:pt x="678" y="191"/>
                </a:lnTo>
                <a:lnTo>
                  <a:pt x="671" y="230"/>
                </a:lnTo>
                <a:lnTo>
                  <a:pt x="665" y="267"/>
                </a:lnTo>
                <a:lnTo>
                  <a:pt x="659" y="306"/>
                </a:lnTo>
                <a:lnTo>
                  <a:pt x="659" y="306"/>
                </a:lnTo>
                <a:lnTo>
                  <a:pt x="569" y="320"/>
                </a:lnTo>
                <a:lnTo>
                  <a:pt x="569" y="320"/>
                </a:lnTo>
                <a:lnTo>
                  <a:pt x="498" y="334"/>
                </a:lnTo>
                <a:lnTo>
                  <a:pt x="498" y="334"/>
                </a:lnTo>
                <a:lnTo>
                  <a:pt x="426" y="350"/>
                </a:lnTo>
                <a:lnTo>
                  <a:pt x="426" y="350"/>
                </a:lnTo>
                <a:lnTo>
                  <a:pt x="356" y="367"/>
                </a:lnTo>
                <a:lnTo>
                  <a:pt x="285" y="388"/>
                </a:lnTo>
                <a:lnTo>
                  <a:pt x="285" y="388"/>
                </a:lnTo>
                <a:lnTo>
                  <a:pt x="213" y="411"/>
                </a:lnTo>
                <a:lnTo>
                  <a:pt x="143" y="436"/>
                </a:lnTo>
                <a:lnTo>
                  <a:pt x="143" y="436"/>
                </a:lnTo>
                <a:lnTo>
                  <a:pt x="107" y="450"/>
                </a:lnTo>
                <a:lnTo>
                  <a:pt x="71" y="466"/>
                </a:lnTo>
                <a:lnTo>
                  <a:pt x="36" y="483"/>
                </a:lnTo>
                <a:lnTo>
                  <a:pt x="0" y="500"/>
                </a:lnTo>
                <a:lnTo>
                  <a:pt x="0" y="500"/>
                </a:lnTo>
                <a:lnTo>
                  <a:pt x="36" y="519"/>
                </a:lnTo>
                <a:lnTo>
                  <a:pt x="71" y="534"/>
                </a:lnTo>
                <a:lnTo>
                  <a:pt x="107" y="550"/>
                </a:lnTo>
                <a:lnTo>
                  <a:pt x="143" y="564"/>
                </a:lnTo>
                <a:lnTo>
                  <a:pt x="143" y="564"/>
                </a:lnTo>
                <a:lnTo>
                  <a:pt x="213" y="590"/>
                </a:lnTo>
                <a:lnTo>
                  <a:pt x="285" y="613"/>
                </a:lnTo>
                <a:lnTo>
                  <a:pt x="285" y="613"/>
                </a:lnTo>
                <a:lnTo>
                  <a:pt x="356" y="633"/>
                </a:lnTo>
                <a:lnTo>
                  <a:pt x="426" y="652"/>
                </a:lnTo>
                <a:lnTo>
                  <a:pt x="426" y="652"/>
                </a:lnTo>
                <a:lnTo>
                  <a:pt x="498" y="667"/>
                </a:lnTo>
                <a:lnTo>
                  <a:pt x="498" y="667"/>
                </a:lnTo>
                <a:lnTo>
                  <a:pt x="569" y="680"/>
                </a:lnTo>
                <a:lnTo>
                  <a:pt x="569" y="680"/>
                </a:lnTo>
                <a:lnTo>
                  <a:pt x="659" y="696"/>
                </a:lnTo>
                <a:lnTo>
                  <a:pt x="659" y="696"/>
                </a:lnTo>
                <a:lnTo>
                  <a:pt x="665" y="733"/>
                </a:lnTo>
                <a:lnTo>
                  <a:pt x="671" y="772"/>
                </a:lnTo>
                <a:lnTo>
                  <a:pt x="678" y="809"/>
                </a:lnTo>
                <a:lnTo>
                  <a:pt x="686" y="847"/>
                </a:lnTo>
                <a:lnTo>
                  <a:pt x="695" y="886"/>
                </a:lnTo>
                <a:lnTo>
                  <a:pt x="706" y="925"/>
                </a:lnTo>
                <a:lnTo>
                  <a:pt x="716" y="963"/>
                </a:lnTo>
                <a:lnTo>
                  <a:pt x="729" y="1002"/>
                </a:lnTo>
                <a:lnTo>
                  <a:pt x="2272" y="500"/>
                </a:lnTo>
                <a:close/>
              </a:path>
            </a:pathLst>
          </a:custGeom>
          <a:solidFill>
            <a:srgbClr val="8DC63F"/>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15" name="Freihandform 11">
            <a:extLst>
              <a:ext uri="{FF2B5EF4-FFF2-40B4-BE49-F238E27FC236}">
                <a16:creationId xmlns:a16="http://schemas.microsoft.com/office/drawing/2014/main" id="{D1B9C79B-5940-4B15-A964-6B4AD24866BE}"/>
              </a:ext>
            </a:extLst>
          </p:cNvPr>
          <p:cNvSpPr>
            <a:spLocks/>
          </p:cNvSpPr>
          <p:nvPr/>
        </p:nvSpPr>
        <p:spPr bwMode="auto">
          <a:xfrm>
            <a:off x="4156406" y="3124200"/>
            <a:ext cx="1939595" cy="1409559"/>
          </a:xfrm>
          <a:custGeom>
            <a:avLst/>
            <a:gdLst/>
            <a:ahLst/>
            <a:cxnLst>
              <a:cxn ang="0">
                <a:pos x="294" y="502"/>
              </a:cxn>
              <a:cxn ang="0">
                <a:pos x="294" y="502"/>
              </a:cxn>
              <a:cxn ang="0">
                <a:pos x="307" y="540"/>
              </a:cxn>
              <a:cxn ang="0">
                <a:pos x="320" y="578"/>
              </a:cxn>
              <a:cxn ang="0">
                <a:pos x="336" y="615"/>
              </a:cxn>
              <a:cxn ang="0">
                <a:pos x="350" y="652"/>
              </a:cxn>
              <a:cxn ang="0">
                <a:pos x="366" y="688"/>
              </a:cxn>
              <a:cxn ang="0">
                <a:pos x="383" y="722"/>
              </a:cxn>
              <a:cxn ang="0">
                <a:pos x="400" y="756"/>
              </a:cxn>
              <a:cxn ang="0">
                <a:pos x="417" y="791"/>
              </a:cxn>
              <a:cxn ang="0">
                <a:pos x="417" y="791"/>
              </a:cxn>
              <a:cxn ang="0">
                <a:pos x="353" y="856"/>
              </a:cxn>
              <a:cxn ang="0">
                <a:pos x="353" y="856"/>
              </a:cxn>
              <a:cxn ang="0">
                <a:pos x="304" y="909"/>
              </a:cxn>
              <a:cxn ang="0">
                <a:pos x="304" y="909"/>
              </a:cxn>
              <a:cxn ang="0">
                <a:pos x="256" y="963"/>
              </a:cxn>
              <a:cxn ang="0">
                <a:pos x="256" y="963"/>
              </a:cxn>
              <a:cxn ang="0">
                <a:pos x="208" y="1019"/>
              </a:cxn>
              <a:cxn ang="0">
                <a:pos x="163" y="1078"/>
              </a:cxn>
              <a:cxn ang="0">
                <a:pos x="163" y="1078"/>
              </a:cxn>
              <a:cxn ang="0">
                <a:pos x="118" y="1138"/>
              </a:cxn>
              <a:cxn ang="0">
                <a:pos x="77" y="1199"/>
              </a:cxn>
              <a:cxn ang="0">
                <a:pos x="77" y="1199"/>
              </a:cxn>
              <a:cxn ang="0">
                <a:pos x="57" y="1232"/>
              </a:cxn>
              <a:cxn ang="0">
                <a:pos x="37" y="1265"/>
              </a:cxn>
              <a:cxn ang="0">
                <a:pos x="17" y="1299"/>
              </a:cxn>
              <a:cxn ang="0">
                <a:pos x="0" y="1335"/>
              </a:cxn>
              <a:cxn ang="0">
                <a:pos x="0" y="1335"/>
              </a:cxn>
              <a:cxn ang="0">
                <a:pos x="38" y="1329"/>
              </a:cxn>
              <a:cxn ang="0">
                <a:pos x="77" y="1321"/>
              </a:cxn>
              <a:cxn ang="0">
                <a:pos x="115" y="1312"/>
              </a:cxn>
              <a:cxn ang="0">
                <a:pos x="151" y="1304"/>
              </a:cxn>
              <a:cxn ang="0">
                <a:pos x="151" y="1304"/>
              </a:cxn>
              <a:cxn ang="0">
                <a:pos x="224" y="1282"/>
              </a:cxn>
              <a:cxn ang="0">
                <a:pos x="296" y="1259"/>
              </a:cxn>
              <a:cxn ang="0">
                <a:pos x="296" y="1259"/>
              </a:cxn>
              <a:cxn ang="0">
                <a:pos x="364" y="1234"/>
              </a:cxn>
              <a:cxn ang="0">
                <a:pos x="433" y="1207"/>
              </a:cxn>
              <a:cxn ang="0">
                <a:pos x="433" y="1207"/>
              </a:cxn>
              <a:cxn ang="0">
                <a:pos x="499" y="1178"/>
              </a:cxn>
              <a:cxn ang="0">
                <a:pos x="499" y="1178"/>
              </a:cxn>
              <a:cxn ang="0">
                <a:pos x="564" y="1146"/>
              </a:cxn>
              <a:cxn ang="0">
                <a:pos x="564" y="1146"/>
              </a:cxn>
              <a:cxn ang="0">
                <a:pos x="646" y="1106"/>
              </a:cxn>
              <a:cxn ang="0">
                <a:pos x="646" y="1106"/>
              </a:cxn>
              <a:cxn ang="0">
                <a:pos x="673" y="1134"/>
              </a:cxn>
              <a:cxn ang="0">
                <a:pos x="700" y="1161"/>
              </a:cxn>
              <a:cxn ang="0">
                <a:pos x="729" y="1186"/>
              </a:cxn>
              <a:cxn ang="0">
                <a:pos x="757" y="1214"/>
              </a:cxn>
              <a:cxn ang="0">
                <a:pos x="788" y="1239"/>
              </a:cxn>
              <a:cxn ang="0">
                <a:pos x="819" y="1264"/>
              </a:cxn>
              <a:cxn ang="0">
                <a:pos x="850" y="1288"/>
              </a:cxn>
              <a:cxn ang="0">
                <a:pos x="883" y="1312"/>
              </a:cxn>
              <a:cxn ang="0">
                <a:pos x="1837" y="0"/>
              </a:cxn>
              <a:cxn ang="0">
                <a:pos x="294" y="502"/>
              </a:cxn>
            </a:cxnLst>
            <a:rect l="0" t="0" r="r" b="b"/>
            <a:pathLst>
              <a:path w="1837" h="1335">
                <a:moveTo>
                  <a:pt x="294" y="502"/>
                </a:moveTo>
                <a:lnTo>
                  <a:pt x="294" y="502"/>
                </a:lnTo>
                <a:lnTo>
                  <a:pt x="307" y="540"/>
                </a:lnTo>
                <a:lnTo>
                  <a:pt x="320" y="578"/>
                </a:lnTo>
                <a:lnTo>
                  <a:pt x="336" y="615"/>
                </a:lnTo>
                <a:lnTo>
                  <a:pt x="350" y="652"/>
                </a:lnTo>
                <a:lnTo>
                  <a:pt x="366" y="688"/>
                </a:lnTo>
                <a:lnTo>
                  <a:pt x="383" y="722"/>
                </a:lnTo>
                <a:lnTo>
                  <a:pt x="400" y="756"/>
                </a:lnTo>
                <a:lnTo>
                  <a:pt x="417" y="791"/>
                </a:lnTo>
                <a:lnTo>
                  <a:pt x="417" y="791"/>
                </a:lnTo>
                <a:lnTo>
                  <a:pt x="353" y="856"/>
                </a:lnTo>
                <a:lnTo>
                  <a:pt x="353" y="856"/>
                </a:lnTo>
                <a:lnTo>
                  <a:pt x="304" y="909"/>
                </a:lnTo>
                <a:lnTo>
                  <a:pt x="304" y="909"/>
                </a:lnTo>
                <a:lnTo>
                  <a:pt x="256" y="963"/>
                </a:lnTo>
                <a:lnTo>
                  <a:pt x="256" y="963"/>
                </a:lnTo>
                <a:lnTo>
                  <a:pt x="208" y="1019"/>
                </a:lnTo>
                <a:lnTo>
                  <a:pt x="163" y="1078"/>
                </a:lnTo>
                <a:lnTo>
                  <a:pt x="163" y="1078"/>
                </a:lnTo>
                <a:lnTo>
                  <a:pt x="118" y="1138"/>
                </a:lnTo>
                <a:lnTo>
                  <a:pt x="77" y="1199"/>
                </a:lnTo>
                <a:lnTo>
                  <a:pt x="77" y="1199"/>
                </a:lnTo>
                <a:lnTo>
                  <a:pt x="57" y="1232"/>
                </a:lnTo>
                <a:lnTo>
                  <a:pt x="37" y="1265"/>
                </a:lnTo>
                <a:lnTo>
                  <a:pt x="17" y="1299"/>
                </a:lnTo>
                <a:lnTo>
                  <a:pt x="0" y="1335"/>
                </a:lnTo>
                <a:lnTo>
                  <a:pt x="0" y="1335"/>
                </a:lnTo>
                <a:lnTo>
                  <a:pt x="38" y="1329"/>
                </a:lnTo>
                <a:lnTo>
                  <a:pt x="77" y="1321"/>
                </a:lnTo>
                <a:lnTo>
                  <a:pt x="115" y="1312"/>
                </a:lnTo>
                <a:lnTo>
                  <a:pt x="151" y="1304"/>
                </a:lnTo>
                <a:lnTo>
                  <a:pt x="151" y="1304"/>
                </a:lnTo>
                <a:lnTo>
                  <a:pt x="224" y="1282"/>
                </a:lnTo>
                <a:lnTo>
                  <a:pt x="296" y="1259"/>
                </a:lnTo>
                <a:lnTo>
                  <a:pt x="296" y="1259"/>
                </a:lnTo>
                <a:lnTo>
                  <a:pt x="364" y="1234"/>
                </a:lnTo>
                <a:lnTo>
                  <a:pt x="433" y="1207"/>
                </a:lnTo>
                <a:lnTo>
                  <a:pt x="433" y="1207"/>
                </a:lnTo>
                <a:lnTo>
                  <a:pt x="499" y="1178"/>
                </a:lnTo>
                <a:lnTo>
                  <a:pt x="499" y="1178"/>
                </a:lnTo>
                <a:lnTo>
                  <a:pt x="564" y="1146"/>
                </a:lnTo>
                <a:lnTo>
                  <a:pt x="564" y="1146"/>
                </a:lnTo>
                <a:lnTo>
                  <a:pt x="646" y="1106"/>
                </a:lnTo>
                <a:lnTo>
                  <a:pt x="646" y="1106"/>
                </a:lnTo>
                <a:lnTo>
                  <a:pt x="673" y="1134"/>
                </a:lnTo>
                <a:lnTo>
                  <a:pt x="700" y="1161"/>
                </a:lnTo>
                <a:lnTo>
                  <a:pt x="729" y="1186"/>
                </a:lnTo>
                <a:lnTo>
                  <a:pt x="757" y="1214"/>
                </a:lnTo>
                <a:lnTo>
                  <a:pt x="788" y="1239"/>
                </a:lnTo>
                <a:lnTo>
                  <a:pt x="819" y="1264"/>
                </a:lnTo>
                <a:lnTo>
                  <a:pt x="850" y="1288"/>
                </a:lnTo>
                <a:lnTo>
                  <a:pt x="883" y="1312"/>
                </a:lnTo>
                <a:lnTo>
                  <a:pt x="1837" y="0"/>
                </a:lnTo>
                <a:lnTo>
                  <a:pt x="294" y="502"/>
                </a:lnTo>
                <a:close/>
              </a:path>
            </a:pathLst>
          </a:custGeom>
          <a:solidFill>
            <a:srgbClr val="9499FE"/>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16" name="Freihandform 12">
            <a:extLst>
              <a:ext uri="{FF2B5EF4-FFF2-40B4-BE49-F238E27FC236}">
                <a16:creationId xmlns:a16="http://schemas.microsoft.com/office/drawing/2014/main" id="{CCAFE2AA-C234-4842-A403-D38F62089AC7}"/>
              </a:ext>
            </a:extLst>
          </p:cNvPr>
          <p:cNvSpPr>
            <a:spLocks/>
          </p:cNvSpPr>
          <p:nvPr/>
        </p:nvSpPr>
        <p:spPr bwMode="auto">
          <a:xfrm>
            <a:off x="5088720" y="3124200"/>
            <a:ext cx="1007280" cy="2280634"/>
          </a:xfrm>
          <a:custGeom>
            <a:avLst/>
            <a:gdLst/>
            <a:ahLst/>
            <a:cxnLst>
              <a:cxn ang="0">
                <a:pos x="954" y="0"/>
              </a:cxn>
              <a:cxn ang="0">
                <a:pos x="0" y="1312"/>
              </a:cxn>
              <a:cxn ang="0">
                <a:pos x="0" y="1312"/>
              </a:cxn>
              <a:cxn ang="0">
                <a:pos x="33" y="1337"/>
              </a:cxn>
              <a:cxn ang="0">
                <a:pos x="68" y="1359"/>
              </a:cxn>
              <a:cxn ang="0">
                <a:pos x="100" y="1381"/>
              </a:cxn>
              <a:cxn ang="0">
                <a:pos x="133" y="1401"/>
              </a:cxn>
              <a:cxn ang="0">
                <a:pos x="168" y="1421"/>
              </a:cxn>
              <a:cxn ang="0">
                <a:pos x="202" y="1440"/>
              </a:cxn>
              <a:cxn ang="0">
                <a:pos x="236" y="1457"/>
              </a:cxn>
              <a:cxn ang="0">
                <a:pos x="271" y="1474"/>
              </a:cxn>
              <a:cxn ang="0">
                <a:pos x="271" y="1474"/>
              </a:cxn>
              <a:cxn ang="0">
                <a:pos x="256" y="1565"/>
              </a:cxn>
              <a:cxn ang="0">
                <a:pos x="256" y="1565"/>
              </a:cxn>
              <a:cxn ang="0">
                <a:pos x="248" y="1637"/>
              </a:cxn>
              <a:cxn ang="0">
                <a:pos x="248" y="1637"/>
              </a:cxn>
              <a:cxn ang="0">
                <a:pos x="241" y="1708"/>
              </a:cxn>
              <a:cxn ang="0">
                <a:pos x="241" y="1708"/>
              </a:cxn>
              <a:cxn ang="0">
                <a:pos x="236" y="1781"/>
              </a:cxn>
              <a:cxn ang="0">
                <a:pos x="233" y="1856"/>
              </a:cxn>
              <a:cxn ang="0">
                <a:pos x="233" y="1856"/>
              </a:cxn>
              <a:cxn ang="0">
                <a:pos x="233" y="1930"/>
              </a:cxn>
              <a:cxn ang="0">
                <a:pos x="235" y="2006"/>
              </a:cxn>
              <a:cxn ang="0">
                <a:pos x="235" y="2006"/>
              </a:cxn>
              <a:cxn ang="0">
                <a:pos x="238" y="2044"/>
              </a:cxn>
              <a:cxn ang="0">
                <a:pos x="241" y="2081"/>
              </a:cxn>
              <a:cxn ang="0">
                <a:pos x="246" y="2121"/>
              </a:cxn>
              <a:cxn ang="0">
                <a:pos x="252" y="2160"/>
              </a:cxn>
              <a:cxn ang="0">
                <a:pos x="252" y="2160"/>
              </a:cxn>
              <a:cxn ang="0">
                <a:pos x="281" y="2131"/>
              </a:cxn>
              <a:cxn ang="0">
                <a:pos x="308" y="2103"/>
              </a:cxn>
              <a:cxn ang="0">
                <a:pos x="332" y="2074"/>
              </a:cxn>
              <a:cxn ang="0">
                <a:pos x="356" y="2046"/>
              </a:cxn>
              <a:cxn ang="0">
                <a:pos x="356" y="2046"/>
              </a:cxn>
              <a:cxn ang="0">
                <a:pos x="404" y="1986"/>
              </a:cxn>
              <a:cxn ang="0">
                <a:pos x="446" y="1926"/>
              </a:cxn>
              <a:cxn ang="0">
                <a:pos x="446" y="1926"/>
              </a:cxn>
              <a:cxn ang="0">
                <a:pos x="488" y="1864"/>
              </a:cxn>
              <a:cxn ang="0">
                <a:pos x="526" y="1801"/>
              </a:cxn>
              <a:cxn ang="0">
                <a:pos x="526" y="1801"/>
              </a:cxn>
              <a:cxn ang="0">
                <a:pos x="564" y="1740"/>
              </a:cxn>
              <a:cxn ang="0">
                <a:pos x="564" y="1740"/>
              </a:cxn>
              <a:cxn ang="0">
                <a:pos x="599" y="1675"/>
              </a:cxn>
              <a:cxn ang="0">
                <a:pos x="599" y="1675"/>
              </a:cxn>
              <a:cxn ang="0">
                <a:pos x="641" y="1594"/>
              </a:cxn>
              <a:cxn ang="0">
                <a:pos x="641" y="1594"/>
              </a:cxn>
              <a:cxn ang="0">
                <a:pos x="678" y="1601"/>
              </a:cxn>
              <a:cxn ang="0">
                <a:pos x="717" y="1607"/>
              </a:cxn>
              <a:cxn ang="0">
                <a:pos x="755" y="1611"/>
              </a:cxn>
              <a:cxn ang="0">
                <a:pos x="794" y="1615"/>
              </a:cxn>
              <a:cxn ang="0">
                <a:pos x="834" y="1618"/>
              </a:cxn>
              <a:cxn ang="0">
                <a:pos x="874" y="1621"/>
              </a:cxn>
              <a:cxn ang="0">
                <a:pos x="914" y="1623"/>
              </a:cxn>
              <a:cxn ang="0">
                <a:pos x="954" y="1623"/>
              </a:cxn>
              <a:cxn ang="0">
                <a:pos x="954" y="0"/>
              </a:cxn>
            </a:cxnLst>
            <a:rect l="0" t="0" r="r" b="b"/>
            <a:pathLst>
              <a:path w="954" h="2160">
                <a:moveTo>
                  <a:pt x="954" y="0"/>
                </a:moveTo>
                <a:lnTo>
                  <a:pt x="0" y="1312"/>
                </a:lnTo>
                <a:lnTo>
                  <a:pt x="0" y="1312"/>
                </a:lnTo>
                <a:lnTo>
                  <a:pt x="33" y="1337"/>
                </a:lnTo>
                <a:lnTo>
                  <a:pt x="68" y="1359"/>
                </a:lnTo>
                <a:lnTo>
                  <a:pt x="100" y="1381"/>
                </a:lnTo>
                <a:lnTo>
                  <a:pt x="133" y="1401"/>
                </a:lnTo>
                <a:lnTo>
                  <a:pt x="168" y="1421"/>
                </a:lnTo>
                <a:lnTo>
                  <a:pt x="202" y="1440"/>
                </a:lnTo>
                <a:lnTo>
                  <a:pt x="236" y="1457"/>
                </a:lnTo>
                <a:lnTo>
                  <a:pt x="271" y="1474"/>
                </a:lnTo>
                <a:lnTo>
                  <a:pt x="271" y="1474"/>
                </a:lnTo>
                <a:lnTo>
                  <a:pt x="256" y="1565"/>
                </a:lnTo>
                <a:lnTo>
                  <a:pt x="256" y="1565"/>
                </a:lnTo>
                <a:lnTo>
                  <a:pt x="248" y="1637"/>
                </a:lnTo>
                <a:lnTo>
                  <a:pt x="248" y="1637"/>
                </a:lnTo>
                <a:lnTo>
                  <a:pt x="241" y="1708"/>
                </a:lnTo>
                <a:lnTo>
                  <a:pt x="241" y="1708"/>
                </a:lnTo>
                <a:lnTo>
                  <a:pt x="236" y="1781"/>
                </a:lnTo>
                <a:lnTo>
                  <a:pt x="233" y="1856"/>
                </a:lnTo>
                <a:lnTo>
                  <a:pt x="233" y="1856"/>
                </a:lnTo>
                <a:lnTo>
                  <a:pt x="233" y="1930"/>
                </a:lnTo>
                <a:lnTo>
                  <a:pt x="235" y="2006"/>
                </a:lnTo>
                <a:lnTo>
                  <a:pt x="235" y="2006"/>
                </a:lnTo>
                <a:lnTo>
                  <a:pt x="238" y="2044"/>
                </a:lnTo>
                <a:lnTo>
                  <a:pt x="241" y="2081"/>
                </a:lnTo>
                <a:lnTo>
                  <a:pt x="246" y="2121"/>
                </a:lnTo>
                <a:lnTo>
                  <a:pt x="252" y="2160"/>
                </a:lnTo>
                <a:lnTo>
                  <a:pt x="252" y="2160"/>
                </a:lnTo>
                <a:lnTo>
                  <a:pt x="281" y="2131"/>
                </a:lnTo>
                <a:lnTo>
                  <a:pt x="308" y="2103"/>
                </a:lnTo>
                <a:lnTo>
                  <a:pt x="332" y="2074"/>
                </a:lnTo>
                <a:lnTo>
                  <a:pt x="356" y="2046"/>
                </a:lnTo>
                <a:lnTo>
                  <a:pt x="356" y="2046"/>
                </a:lnTo>
                <a:lnTo>
                  <a:pt x="404" y="1986"/>
                </a:lnTo>
                <a:lnTo>
                  <a:pt x="446" y="1926"/>
                </a:lnTo>
                <a:lnTo>
                  <a:pt x="446" y="1926"/>
                </a:lnTo>
                <a:lnTo>
                  <a:pt x="488" y="1864"/>
                </a:lnTo>
                <a:lnTo>
                  <a:pt x="526" y="1801"/>
                </a:lnTo>
                <a:lnTo>
                  <a:pt x="526" y="1801"/>
                </a:lnTo>
                <a:lnTo>
                  <a:pt x="564" y="1740"/>
                </a:lnTo>
                <a:lnTo>
                  <a:pt x="564" y="1740"/>
                </a:lnTo>
                <a:lnTo>
                  <a:pt x="599" y="1675"/>
                </a:lnTo>
                <a:lnTo>
                  <a:pt x="599" y="1675"/>
                </a:lnTo>
                <a:lnTo>
                  <a:pt x="641" y="1594"/>
                </a:lnTo>
                <a:lnTo>
                  <a:pt x="641" y="1594"/>
                </a:lnTo>
                <a:lnTo>
                  <a:pt x="678" y="1601"/>
                </a:lnTo>
                <a:lnTo>
                  <a:pt x="717" y="1607"/>
                </a:lnTo>
                <a:lnTo>
                  <a:pt x="755" y="1611"/>
                </a:lnTo>
                <a:lnTo>
                  <a:pt x="794" y="1615"/>
                </a:lnTo>
                <a:lnTo>
                  <a:pt x="834" y="1618"/>
                </a:lnTo>
                <a:lnTo>
                  <a:pt x="874" y="1621"/>
                </a:lnTo>
                <a:lnTo>
                  <a:pt x="914" y="1623"/>
                </a:lnTo>
                <a:lnTo>
                  <a:pt x="954" y="1623"/>
                </a:lnTo>
                <a:lnTo>
                  <a:pt x="954" y="0"/>
                </a:lnTo>
                <a:close/>
              </a:path>
            </a:pathLst>
          </a:custGeom>
          <a:solidFill>
            <a:srgbClr val="9499FE"/>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7" name="Freihandform 13">
            <a:extLst>
              <a:ext uri="{FF2B5EF4-FFF2-40B4-BE49-F238E27FC236}">
                <a16:creationId xmlns:a16="http://schemas.microsoft.com/office/drawing/2014/main" id="{564B2B2F-3830-467F-BD13-B0D68587C220}"/>
              </a:ext>
            </a:extLst>
          </p:cNvPr>
          <p:cNvSpPr>
            <a:spLocks/>
          </p:cNvSpPr>
          <p:nvPr/>
        </p:nvSpPr>
        <p:spPr bwMode="auto">
          <a:xfrm>
            <a:off x="6096000" y="3124200"/>
            <a:ext cx="1007280" cy="2280634"/>
          </a:xfrm>
          <a:custGeom>
            <a:avLst/>
            <a:gdLst/>
            <a:ahLst/>
            <a:cxnLst>
              <a:cxn ang="0">
                <a:pos x="713" y="1708"/>
              </a:cxn>
              <a:cxn ang="0">
                <a:pos x="713" y="1708"/>
              </a:cxn>
              <a:cxn ang="0">
                <a:pos x="706" y="1637"/>
              </a:cxn>
              <a:cxn ang="0">
                <a:pos x="706" y="1637"/>
              </a:cxn>
              <a:cxn ang="0">
                <a:pos x="698" y="1564"/>
              </a:cxn>
              <a:cxn ang="0">
                <a:pos x="698" y="1564"/>
              </a:cxn>
              <a:cxn ang="0">
                <a:pos x="683" y="1474"/>
              </a:cxn>
              <a:cxn ang="0">
                <a:pos x="683" y="1474"/>
              </a:cxn>
              <a:cxn ang="0">
                <a:pos x="718" y="1457"/>
              </a:cxn>
              <a:cxn ang="0">
                <a:pos x="752" y="1440"/>
              </a:cxn>
              <a:cxn ang="0">
                <a:pos x="786" y="1421"/>
              </a:cxn>
              <a:cxn ang="0">
                <a:pos x="821" y="1401"/>
              </a:cxn>
              <a:cxn ang="0">
                <a:pos x="854" y="1381"/>
              </a:cxn>
              <a:cxn ang="0">
                <a:pos x="888" y="1359"/>
              </a:cxn>
              <a:cxn ang="0">
                <a:pos x="921" y="1337"/>
              </a:cxn>
              <a:cxn ang="0">
                <a:pos x="954" y="1312"/>
              </a:cxn>
              <a:cxn ang="0">
                <a:pos x="0" y="0"/>
              </a:cxn>
              <a:cxn ang="0">
                <a:pos x="0" y="1623"/>
              </a:cxn>
              <a:cxn ang="0">
                <a:pos x="0" y="1623"/>
              </a:cxn>
              <a:cxn ang="0">
                <a:pos x="40" y="1623"/>
              </a:cxn>
              <a:cxn ang="0">
                <a:pos x="82" y="1621"/>
              </a:cxn>
              <a:cxn ang="0">
                <a:pos x="120" y="1618"/>
              </a:cxn>
              <a:cxn ang="0">
                <a:pos x="160" y="1615"/>
              </a:cxn>
              <a:cxn ang="0">
                <a:pos x="199" y="1611"/>
              </a:cxn>
              <a:cxn ang="0">
                <a:pos x="237" y="1607"/>
              </a:cxn>
              <a:cxn ang="0">
                <a:pos x="276" y="1601"/>
              </a:cxn>
              <a:cxn ang="0">
                <a:pos x="313" y="1594"/>
              </a:cxn>
              <a:cxn ang="0">
                <a:pos x="313" y="1594"/>
              </a:cxn>
              <a:cxn ang="0">
                <a:pos x="355" y="1675"/>
              </a:cxn>
              <a:cxn ang="0">
                <a:pos x="355" y="1675"/>
              </a:cxn>
              <a:cxn ang="0">
                <a:pos x="390" y="1740"/>
              </a:cxn>
              <a:cxn ang="0">
                <a:pos x="390" y="1740"/>
              </a:cxn>
              <a:cxn ang="0">
                <a:pos x="428" y="1801"/>
              </a:cxn>
              <a:cxn ang="0">
                <a:pos x="428" y="1801"/>
              </a:cxn>
              <a:cxn ang="0">
                <a:pos x="466" y="1864"/>
              </a:cxn>
              <a:cxn ang="0">
                <a:pos x="508" y="1926"/>
              </a:cxn>
              <a:cxn ang="0">
                <a:pos x="508" y="1926"/>
              </a:cxn>
              <a:cxn ang="0">
                <a:pos x="550" y="1986"/>
              </a:cxn>
              <a:cxn ang="0">
                <a:pos x="598" y="2046"/>
              </a:cxn>
              <a:cxn ang="0">
                <a:pos x="598" y="2046"/>
              </a:cxn>
              <a:cxn ang="0">
                <a:pos x="622" y="2074"/>
              </a:cxn>
              <a:cxn ang="0">
                <a:pos x="648" y="2103"/>
              </a:cxn>
              <a:cxn ang="0">
                <a:pos x="673" y="2131"/>
              </a:cxn>
              <a:cxn ang="0">
                <a:pos x="702" y="2160"/>
              </a:cxn>
              <a:cxn ang="0">
                <a:pos x="702" y="2160"/>
              </a:cxn>
              <a:cxn ang="0">
                <a:pos x="708" y="2121"/>
              </a:cxn>
              <a:cxn ang="0">
                <a:pos x="713" y="2081"/>
              </a:cxn>
              <a:cxn ang="0">
                <a:pos x="716" y="2044"/>
              </a:cxn>
              <a:cxn ang="0">
                <a:pos x="719" y="2006"/>
              </a:cxn>
              <a:cxn ang="0">
                <a:pos x="719" y="2006"/>
              </a:cxn>
              <a:cxn ang="0">
                <a:pos x="722" y="1930"/>
              </a:cxn>
              <a:cxn ang="0">
                <a:pos x="721" y="1856"/>
              </a:cxn>
              <a:cxn ang="0">
                <a:pos x="721" y="1856"/>
              </a:cxn>
              <a:cxn ang="0">
                <a:pos x="719" y="1781"/>
              </a:cxn>
              <a:cxn ang="0">
                <a:pos x="713" y="1708"/>
              </a:cxn>
              <a:cxn ang="0">
                <a:pos x="713" y="1708"/>
              </a:cxn>
            </a:cxnLst>
            <a:rect l="0" t="0" r="r" b="b"/>
            <a:pathLst>
              <a:path w="954" h="2160">
                <a:moveTo>
                  <a:pt x="713" y="1708"/>
                </a:moveTo>
                <a:lnTo>
                  <a:pt x="713" y="1708"/>
                </a:lnTo>
                <a:lnTo>
                  <a:pt x="706" y="1637"/>
                </a:lnTo>
                <a:lnTo>
                  <a:pt x="706" y="1637"/>
                </a:lnTo>
                <a:lnTo>
                  <a:pt x="698" y="1564"/>
                </a:lnTo>
                <a:lnTo>
                  <a:pt x="698" y="1564"/>
                </a:lnTo>
                <a:lnTo>
                  <a:pt x="683" y="1474"/>
                </a:lnTo>
                <a:lnTo>
                  <a:pt x="683" y="1474"/>
                </a:lnTo>
                <a:lnTo>
                  <a:pt x="718" y="1457"/>
                </a:lnTo>
                <a:lnTo>
                  <a:pt x="752" y="1440"/>
                </a:lnTo>
                <a:lnTo>
                  <a:pt x="786" y="1421"/>
                </a:lnTo>
                <a:lnTo>
                  <a:pt x="821" y="1401"/>
                </a:lnTo>
                <a:lnTo>
                  <a:pt x="854" y="1381"/>
                </a:lnTo>
                <a:lnTo>
                  <a:pt x="888" y="1359"/>
                </a:lnTo>
                <a:lnTo>
                  <a:pt x="921" y="1337"/>
                </a:lnTo>
                <a:lnTo>
                  <a:pt x="954" y="1312"/>
                </a:lnTo>
                <a:lnTo>
                  <a:pt x="0" y="0"/>
                </a:lnTo>
                <a:lnTo>
                  <a:pt x="0" y="1623"/>
                </a:lnTo>
                <a:lnTo>
                  <a:pt x="0" y="1623"/>
                </a:lnTo>
                <a:lnTo>
                  <a:pt x="40" y="1623"/>
                </a:lnTo>
                <a:lnTo>
                  <a:pt x="82" y="1621"/>
                </a:lnTo>
                <a:lnTo>
                  <a:pt x="120" y="1618"/>
                </a:lnTo>
                <a:lnTo>
                  <a:pt x="160" y="1615"/>
                </a:lnTo>
                <a:lnTo>
                  <a:pt x="199" y="1611"/>
                </a:lnTo>
                <a:lnTo>
                  <a:pt x="237" y="1607"/>
                </a:lnTo>
                <a:lnTo>
                  <a:pt x="276" y="1601"/>
                </a:lnTo>
                <a:lnTo>
                  <a:pt x="313" y="1594"/>
                </a:lnTo>
                <a:lnTo>
                  <a:pt x="313" y="1594"/>
                </a:lnTo>
                <a:lnTo>
                  <a:pt x="355" y="1675"/>
                </a:lnTo>
                <a:lnTo>
                  <a:pt x="355" y="1675"/>
                </a:lnTo>
                <a:lnTo>
                  <a:pt x="390" y="1740"/>
                </a:lnTo>
                <a:lnTo>
                  <a:pt x="390" y="1740"/>
                </a:lnTo>
                <a:lnTo>
                  <a:pt x="428" y="1801"/>
                </a:lnTo>
                <a:lnTo>
                  <a:pt x="428" y="1801"/>
                </a:lnTo>
                <a:lnTo>
                  <a:pt x="466" y="1864"/>
                </a:lnTo>
                <a:lnTo>
                  <a:pt x="508" y="1926"/>
                </a:lnTo>
                <a:lnTo>
                  <a:pt x="508" y="1926"/>
                </a:lnTo>
                <a:lnTo>
                  <a:pt x="550" y="1986"/>
                </a:lnTo>
                <a:lnTo>
                  <a:pt x="598" y="2046"/>
                </a:lnTo>
                <a:lnTo>
                  <a:pt x="598" y="2046"/>
                </a:lnTo>
                <a:lnTo>
                  <a:pt x="622" y="2074"/>
                </a:lnTo>
                <a:lnTo>
                  <a:pt x="648" y="2103"/>
                </a:lnTo>
                <a:lnTo>
                  <a:pt x="673" y="2131"/>
                </a:lnTo>
                <a:lnTo>
                  <a:pt x="702" y="2160"/>
                </a:lnTo>
                <a:lnTo>
                  <a:pt x="702" y="2160"/>
                </a:lnTo>
                <a:lnTo>
                  <a:pt x="708" y="2121"/>
                </a:lnTo>
                <a:lnTo>
                  <a:pt x="713" y="2081"/>
                </a:lnTo>
                <a:lnTo>
                  <a:pt x="716" y="2044"/>
                </a:lnTo>
                <a:lnTo>
                  <a:pt x="719" y="2006"/>
                </a:lnTo>
                <a:lnTo>
                  <a:pt x="719" y="2006"/>
                </a:lnTo>
                <a:lnTo>
                  <a:pt x="722" y="1930"/>
                </a:lnTo>
                <a:lnTo>
                  <a:pt x="721" y="1856"/>
                </a:lnTo>
                <a:lnTo>
                  <a:pt x="721" y="1856"/>
                </a:lnTo>
                <a:lnTo>
                  <a:pt x="719" y="1781"/>
                </a:lnTo>
                <a:lnTo>
                  <a:pt x="713" y="1708"/>
                </a:lnTo>
                <a:lnTo>
                  <a:pt x="713" y="1708"/>
                </a:lnTo>
                <a:close/>
              </a:path>
            </a:pathLst>
          </a:custGeom>
          <a:solidFill>
            <a:srgbClr val="034EA8"/>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8" name="Freihandform 14">
            <a:extLst>
              <a:ext uri="{FF2B5EF4-FFF2-40B4-BE49-F238E27FC236}">
                <a16:creationId xmlns:a16="http://schemas.microsoft.com/office/drawing/2014/main" id="{DAB76C76-BF06-4541-BF64-C7309216854B}"/>
              </a:ext>
            </a:extLst>
          </p:cNvPr>
          <p:cNvSpPr>
            <a:spLocks/>
          </p:cNvSpPr>
          <p:nvPr/>
        </p:nvSpPr>
        <p:spPr bwMode="auto">
          <a:xfrm>
            <a:off x="6096000" y="3124200"/>
            <a:ext cx="1939595" cy="1409559"/>
          </a:xfrm>
          <a:custGeom>
            <a:avLst/>
            <a:gdLst/>
            <a:ahLst/>
            <a:cxnLst>
              <a:cxn ang="0">
                <a:pos x="1760" y="1199"/>
              </a:cxn>
              <a:cxn ang="0">
                <a:pos x="1760" y="1199"/>
              </a:cxn>
              <a:cxn ang="0">
                <a:pos x="1719" y="1138"/>
              </a:cxn>
              <a:cxn ang="0">
                <a:pos x="1674" y="1078"/>
              </a:cxn>
              <a:cxn ang="0">
                <a:pos x="1674" y="1078"/>
              </a:cxn>
              <a:cxn ang="0">
                <a:pos x="1629" y="1019"/>
              </a:cxn>
              <a:cxn ang="0">
                <a:pos x="1581" y="963"/>
              </a:cxn>
              <a:cxn ang="0">
                <a:pos x="1581" y="963"/>
              </a:cxn>
              <a:cxn ang="0">
                <a:pos x="1534" y="909"/>
              </a:cxn>
              <a:cxn ang="0">
                <a:pos x="1534" y="909"/>
              </a:cxn>
              <a:cxn ang="0">
                <a:pos x="1484" y="856"/>
              </a:cxn>
              <a:cxn ang="0">
                <a:pos x="1484" y="856"/>
              </a:cxn>
              <a:cxn ang="0">
                <a:pos x="1420" y="791"/>
              </a:cxn>
              <a:cxn ang="0">
                <a:pos x="1420" y="791"/>
              </a:cxn>
              <a:cxn ang="0">
                <a:pos x="1438" y="756"/>
              </a:cxn>
              <a:cxn ang="0">
                <a:pos x="1456" y="722"/>
              </a:cxn>
              <a:cxn ang="0">
                <a:pos x="1471" y="688"/>
              </a:cxn>
              <a:cxn ang="0">
                <a:pos x="1487" y="652"/>
              </a:cxn>
              <a:cxn ang="0">
                <a:pos x="1503" y="615"/>
              </a:cxn>
              <a:cxn ang="0">
                <a:pos x="1517" y="578"/>
              </a:cxn>
              <a:cxn ang="0">
                <a:pos x="1530" y="540"/>
              </a:cxn>
              <a:cxn ang="0">
                <a:pos x="1543" y="502"/>
              </a:cxn>
              <a:cxn ang="0">
                <a:pos x="0" y="0"/>
              </a:cxn>
              <a:cxn ang="0">
                <a:pos x="954" y="1312"/>
              </a:cxn>
              <a:cxn ang="0">
                <a:pos x="954" y="1312"/>
              </a:cxn>
              <a:cxn ang="0">
                <a:pos x="987" y="1288"/>
              </a:cxn>
              <a:cxn ang="0">
                <a:pos x="1018" y="1264"/>
              </a:cxn>
              <a:cxn ang="0">
                <a:pos x="1049" y="1239"/>
              </a:cxn>
              <a:cxn ang="0">
                <a:pos x="1080" y="1214"/>
              </a:cxn>
              <a:cxn ang="0">
                <a:pos x="1108" y="1186"/>
              </a:cxn>
              <a:cxn ang="0">
                <a:pos x="1137" y="1161"/>
              </a:cxn>
              <a:cxn ang="0">
                <a:pos x="1164" y="1134"/>
              </a:cxn>
              <a:cxn ang="0">
                <a:pos x="1191" y="1106"/>
              </a:cxn>
              <a:cxn ang="0">
                <a:pos x="1191" y="1106"/>
              </a:cxn>
              <a:cxn ang="0">
                <a:pos x="1273" y="1146"/>
              </a:cxn>
              <a:cxn ang="0">
                <a:pos x="1273" y="1146"/>
              </a:cxn>
              <a:cxn ang="0">
                <a:pos x="1338" y="1178"/>
              </a:cxn>
              <a:cxn ang="0">
                <a:pos x="1338" y="1178"/>
              </a:cxn>
              <a:cxn ang="0">
                <a:pos x="1404" y="1207"/>
              </a:cxn>
              <a:cxn ang="0">
                <a:pos x="1404" y="1207"/>
              </a:cxn>
              <a:cxn ang="0">
                <a:pos x="1473" y="1234"/>
              </a:cxn>
              <a:cxn ang="0">
                <a:pos x="1541" y="1259"/>
              </a:cxn>
              <a:cxn ang="0">
                <a:pos x="1541" y="1259"/>
              </a:cxn>
              <a:cxn ang="0">
                <a:pos x="1613" y="1282"/>
              </a:cxn>
              <a:cxn ang="0">
                <a:pos x="1686" y="1304"/>
              </a:cxn>
              <a:cxn ang="0">
                <a:pos x="1686" y="1304"/>
              </a:cxn>
              <a:cxn ang="0">
                <a:pos x="1723" y="1312"/>
              </a:cxn>
              <a:cxn ang="0">
                <a:pos x="1760" y="1321"/>
              </a:cxn>
              <a:cxn ang="0">
                <a:pos x="1799" y="1329"/>
              </a:cxn>
              <a:cxn ang="0">
                <a:pos x="1837" y="1335"/>
              </a:cxn>
              <a:cxn ang="0">
                <a:pos x="1837" y="1335"/>
              </a:cxn>
              <a:cxn ang="0">
                <a:pos x="1820" y="1299"/>
              </a:cxn>
              <a:cxn ang="0">
                <a:pos x="1800" y="1265"/>
              </a:cxn>
              <a:cxn ang="0">
                <a:pos x="1782" y="1232"/>
              </a:cxn>
              <a:cxn ang="0">
                <a:pos x="1760" y="1199"/>
              </a:cxn>
              <a:cxn ang="0">
                <a:pos x="1760" y="1199"/>
              </a:cxn>
            </a:cxnLst>
            <a:rect l="0" t="0" r="r" b="b"/>
            <a:pathLst>
              <a:path w="1837" h="1335">
                <a:moveTo>
                  <a:pt x="1760" y="1199"/>
                </a:moveTo>
                <a:lnTo>
                  <a:pt x="1760" y="1199"/>
                </a:lnTo>
                <a:lnTo>
                  <a:pt x="1719" y="1138"/>
                </a:lnTo>
                <a:lnTo>
                  <a:pt x="1674" y="1078"/>
                </a:lnTo>
                <a:lnTo>
                  <a:pt x="1674" y="1078"/>
                </a:lnTo>
                <a:lnTo>
                  <a:pt x="1629" y="1019"/>
                </a:lnTo>
                <a:lnTo>
                  <a:pt x="1581" y="963"/>
                </a:lnTo>
                <a:lnTo>
                  <a:pt x="1581" y="963"/>
                </a:lnTo>
                <a:lnTo>
                  <a:pt x="1534" y="909"/>
                </a:lnTo>
                <a:lnTo>
                  <a:pt x="1534" y="909"/>
                </a:lnTo>
                <a:lnTo>
                  <a:pt x="1484" y="856"/>
                </a:lnTo>
                <a:lnTo>
                  <a:pt x="1484" y="856"/>
                </a:lnTo>
                <a:lnTo>
                  <a:pt x="1420" y="791"/>
                </a:lnTo>
                <a:lnTo>
                  <a:pt x="1420" y="791"/>
                </a:lnTo>
                <a:lnTo>
                  <a:pt x="1438" y="756"/>
                </a:lnTo>
                <a:lnTo>
                  <a:pt x="1456" y="722"/>
                </a:lnTo>
                <a:lnTo>
                  <a:pt x="1471" y="688"/>
                </a:lnTo>
                <a:lnTo>
                  <a:pt x="1487" y="652"/>
                </a:lnTo>
                <a:lnTo>
                  <a:pt x="1503" y="615"/>
                </a:lnTo>
                <a:lnTo>
                  <a:pt x="1517" y="578"/>
                </a:lnTo>
                <a:lnTo>
                  <a:pt x="1530" y="540"/>
                </a:lnTo>
                <a:lnTo>
                  <a:pt x="1543" y="502"/>
                </a:lnTo>
                <a:lnTo>
                  <a:pt x="0" y="0"/>
                </a:lnTo>
                <a:lnTo>
                  <a:pt x="954" y="1312"/>
                </a:lnTo>
                <a:lnTo>
                  <a:pt x="954" y="1312"/>
                </a:lnTo>
                <a:lnTo>
                  <a:pt x="987" y="1288"/>
                </a:lnTo>
                <a:lnTo>
                  <a:pt x="1018" y="1264"/>
                </a:lnTo>
                <a:lnTo>
                  <a:pt x="1049" y="1239"/>
                </a:lnTo>
                <a:lnTo>
                  <a:pt x="1080" y="1214"/>
                </a:lnTo>
                <a:lnTo>
                  <a:pt x="1108" y="1186"/>
                </a:lnTo>
                <a:lnTo>
                  <a:pt x="1137" y="1161"/>
                </a:lnTo>
                <a:lnTo>
                  <a:pt x="1164" y="1134"/>
                </a:lnTo>
                <a:lnTo>
                  <a:pt x="1191" y="1106"/>
                </a:lnTo>
                <a:lnTo>
                  <a:pt x="1191" y="1106"/>
                </a:lnTo>
                <a:lnTo>
                  <a:pt x="1273" y="1146"/>
                </a:lnTo>
                <a:lnTo>
                  <a:pt x="1273" y="1146"/>
                </a:lnTo>
                <a:lnTo>
                  <a:pt x="1338" y="1178"/>
                </a:lnTo>
                <a:lnTo>
                  <a:pt x="1338" y="1178"/>
                </a:lnTo>
                <a:lnTo>
                  <a:pt x="1404" y="1207"/>
                </a:lnTo>
                <a:lnTo>
                  <a:pt x="1404" y="1207"/>
                </a:lnTo>
                <a:lnTo>
                  <a:pt x="1473" y="1234"/>
                </a:lnTo>
                <a:lnTo>
                  <a:pt x="1541" y="1259"/>
                </a:lnTo>
                <a:lnTo>
                  <a:pt x="1541" y="1259"/>
                </a:lnTo>
                <a:lnTo>
                  <a:pt x="1613" y="1282"/>
                </a:lnTo>
                <a:lnTo>
                  <a:pt x="1686" y="1304"/>
                </a:lnTo>
                <a:lnTo>
                  <a:pt x="1686" y="1304"/>
                </a:lnTo>
                <a:lnTo>
                  <a:pt x="1723" y="1312"/>
                </a:lnTo>
                <a:lnTo>
                  <a:pt x="1760" y="1321"/>
                </a:lnTo>
                <a:lnTo>
                  <a:pt x="1799" y="1329"/>
                </a:lnTo>
                <a:lnTo>
                  <a:pt x="1837" y="1335"/>
                </a:lnTo>
                <a:lnTo>
                  <a:pt x="1837" y="1335"/>
                </a:lnTo>
                <a:lnTo>
                  <a:pt x="1820" y="1299"/>
                </a:lnTo>
                <a:lnTo>
                  <a:pt x="1800" y="1265"/>
                </a:lnTo>
                <a:lnTo>
                  <a:pt x="1782" y="1232"/>
                </a:lnTo>
                <a:lnTo>
                  <a:pt x="1760" y="1199"/>
                </a:lnTo>
                <a:lnTo>
                  <a:pt x="1760" y="1199"/>
                </a:lnTo>
                <a:close/>
              </a:path>
            </a:pathLst>
          </a:custGeom>
          <a:solidFill>
            <a:srgbClr val="034EA8"/>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19" name="Freihandform 15">
            <a:extLst>
              <a:ext uri="{FF2B5EF4-FFF2-40B4-BE49-F238E27FC236}">
                <a16:creationId xmlns:a16="http://schemas.microsoft.com/office/drawing/2014/main" id="{42DB5D1D-9911-4034-A2B0-82C25314DC7C}"/>
              </a:ext>
            </a:extLst>
          </p:cNvPr>
          <p:cNvSpPr>
            <a:spLocks/>
          </p:cNvSpPr>
          <p:nvPr/>
        </p:nvSpPr>
        <p:spPr bwMode="auto">
          <a:xfrm>
            <a:off x="6096000" y="2596275"/>
            <a:ext cx="2398889" cy="1057961"/>
          </a:xfrm>
          <a:custGeom>
            <a:avLst/>
            <a:gdLst/>
            <a:ahLst/>
            <a:cxnLst>
              <a:cxn ang="0">
                <a:pos x="2129" y="437"/>
              </a:cxn>
              <a:cxn ang="0">
                <a:pos x="2129" y="437"/>
              </a:cxn>
              <a:cxn ang="0">
                <a:pos x="2059" y="411"/>
              </a:cxn>
              <a:cxn ang="0">
                <a:pos x="1987" y="388"/>
              </a:cxn>
              <a:cxn ang="0">
                <a:pos x="1987" y="388"/>
              </a:cxn>
              <a:cxn ang="0">
                <a:pos x="1917" y="367"/>
              </a:cxn>
              <a:cxn ang="0">
                <a:pos x="1846" y="350"/>
              </a:cxn>
              <a:cxn ang="0">
                <a:pos x="1846" y="350"/>
              </a:cxn>
              <a:cxn ang="0">
                <a:pos x="1774" y="334"/>
              </a:cxn>
              <a:cxn ang="0">
                <a:pos x="1774" y="334"/>
              </a:cxn>
              <a:cxn ang="0">
                <a:pos x="1704" y="320"/>
              </a:cxn>
              <a:cxn ang="0">
                <a:pos x="1704" y="320"/>
              </a:cxn>
              <a:cxn ang="0">
                <a:pos x="1613" y="306"/>
              </a:cxn>
              <a:cxn ang="0">
                <a:pos x="1613" y="306"/>
              </a:cxn>
              <a:cxn ang="0">
                <a:pos x="1609" y="267"/>
              </a:cxn>
              <a:cxn ang="0">
                <a:pos x="1601" y="230"/>
              </a:cxn>
              <a:cxn ang="0">
                <a:pos x="1594" y="191"/>
              </a:cxn>
              <a:cxn ang="0">
                <a:pos x="1586" y="153"/>
              </a:cxn>
              <a:cxn ang="0">
                <a:pos x="1577" y="115"/>
              </a:cxn>
              <a:cxn ang="0">
                <a:pos x="1567" y="77"/>
              </a:cxn>
              <a:cxn ang="0">
                <a:pos x="1556" y="38"/>
              </a:cxn>
              <a:cxn ang="0">
                <a:pos x="1543" y="0"/>
              </a:cxn>
              <a:cxn ang="0">
                <a:pos x="0" y="500"/>
              </a:cxn>
              <a:cxn ang="0">
                <a:pos x="1543" y="1002"/>
              </a:cxn>
              <a:cxn ang="0">
                <a:pos x="1543" y="1002"/>
              </a:cxn>
              <a:cxn ang="0">
                <a:pos x="1556" y="963"/>
              </a:cxn>
              <a:cxn ang="0">
                <a:pos x="1567" y="925"/>
              </a:cxn>
              <a:cxn ang="0">
                <a:pos x="1577" y="886"/>
              </a:cxn>
              <a:cxn ang="0">
                <a:pos x="1586" y="847"/>
              </a:cxn>
              <a:cxn ang="0">
                <a:pos x="1594" y="809"/>
              </a:cxn>
              <a:cxn ang="0">
                <a:pos x="1601" y="772"/>
              </a:cxn>
              <a:cxn ang="0">
                <a:pos x="1609" y="733"/>
              </a:cxn>
              <a:cxn ang="0">
                <a:pos x="1613" y="696"/>
              </a:cxn>
              <a:cxn ang="0">
                <a:pos x="1613" y="696"/>
              </a:cxn>
              <a:cxn ang="0">
                <a:pos x="1704" y="680"/>
              </a:cxn>
              <a:cxn ang="0">
                <a:pos x="1704" y="680"/>
              </a:cxn>
              <a:cxn ang="0">
                <a:pos x="1774" y="667"/>
              </a:cxn>
              <a:cxn ang="0">
                <a:pos x="1774" y="667"/>
              </a:cxn>
              <a:cxn ang="0">
                <a:pos x="1846" y="652"/>
              </a:cxn>
              <a:cxn ang="0">
                <a:pos x="1846" y="652"/>
              </a:cxn>
              <a:cxn ang="0">
                <a:pos x="1917" y="633"/>
              </a:cxn>
              <a:cxn ang="0">
                <a:pos x="1987" y="613"/>
              </a:cxn>
              <a:cxn ang="0">
                <a:pos x="1987" y="613"/>
              </a:cxn>
              <a:cxn ang="0">
                <a:pos x="2059" y="590"/>
              </a:cxn>
              <a:cxn ang="0">
                <a:pos x="2129" y="564"/>
              </a:cxn>
              <a:cxn ang="0">
                <a:pos x="2129" y="564"/>
              </a:cxn>
              <a:cxn ang="0">
                <a:pos x="2165" y="550"/>
              </a:cxn>
              <a:cxn ang="0">
                <a:pos x="2201" y="534"/>
              </a:cxn>
              <a:cxn ang="0">
                <a:pos x="2236" y="519"/>
              </a:cxn>
              <a:cxn ang="0">
                <a:pos x="2272" y="500"/>
              </a:cxn>
              <a:cxn ang="0">
                <a:pos x="2272" y="500"/>
              </a:cxn>
              <a:cxn ang="0">
                <a:pos x="2236" y="483"/>
              </a:cxn>
              <a:cxn ang="0">
                <a:pos x="2201" y="466"/>
              </a:cxn>
              <a:cxn ang="0">
                <a:pos x="2165" y="450"/>
              </a:cxn>
              <a:cxn ang="0">
                <a:pos x="2129" y="437"/>
              </a:cxn>
              <a:cxn ang="0">
                <a:pos x="2129" y="437"/>
              </a:cxn>
            </a:cxnLst>
            <a:rect l="0" t="0" r="r" b="b"/>
            <a:pathLst>
              <a:path w="2272" h="1002">
                <a:moveTo>
                  <a:pt x="2129" y="437"/>
                </a:moveTo>
                <a:lnTo>
                  <a:pt x="2129" y="437"/>
                </a:lnTo>
                <a:lnTo>
                  <a:pt x="2059" y="411"/>
                </a:lnTo>
                <a:lnTo>
                  <a:pt x="1987" y="388"/>
                </a:lnTo>
                <a:lnTo>
                  <a:pt x="1987" y="388"/>
                </a:lnTo>
                <a:lnTo>
                  <a:pt x="1917" y="367"/>
                </a:lnTo>
                <a:lnTo>
                  <a:pt x="1846" y="350"/>
                </a:lnTo>
                <a:lnTo>
                  <a:pt x="1846" y="350"/>
                </a:lnTo>
                <a:lnTo>
                  <a:pt x="1774" y="334"/>
                </a:lnTo>
                <a:lnTo>
                  <a:pt x="1774" y="334"/>
                </a:lnTo>
                <a:lnTo>
                  <a:pt x="1704" y="320"/>
                </a:lnTo>
                <a:lnTo>
                  <a:pt x="1704" y="320"/>
                </a:lnTo>
                <a:lnTo>
                  <a:pt x="1613" y="306"/>
                </a:lnTo>
                <a:lnTo>
                  <a:pt x="1613" y="306"/>
                </a:lnTo>
                <a:lnTo>
                  <a:pt x="1609" y="267"/>
                </a:lnTo>
                <a:lnTo>
                  <a:pt x="1601" y="230"/>
                </a:lnTo>
                <a:lnTo>
                  <a:pt x="1594" y="191"/>
                </a:lnTo>
                <a:lnTo>
                  <a:pt x="1586" y="153"/>
                </a:lnTo>
                <a:lnTo>
                  <a:pt x="1577" y="115"/>
                </a:lnTo>
                <a:lnTo>
                  <a:pt x="1567" y="77"/>
                </a:lnTo>
                <a:lnTo>
                  <a:pt x="1556" y="38"/>
                </a:lnTo>
                <a:lnTo>
                  <a:pt x="1543" y="0"/>
                </a:lnTo>
                <a:lnTo>
                  <a:pt x="0" y="500"/>
                </a:lnTo>
                <a:lnTo>
                  <a:pt x="1543" y="1002"/>
                </a:lnTo>
                <a:lnTo>
                  <a:pt x="1543" y="1002"/>
                </a:lnTo>
                <a:lnTo>
                  <a:pt x="1556" y="963"/>
                </a:lnTo>
                <a:lnTo>
                  <a:pt x="1567" y="925"/>
                </a:lnTo>
                <a:lnTo>
                  <a:pt x="1577" y="886"/>
                </a:lnTo>
                <a:lnTo>
                  <a:pt x="1586" y="847"/>
                </a:lnTo>
                <a:lnTo>
                  <a:pt x="1594" y="809"/>
                </a:lnTo>
                <a:lnTo>
                  <a:pt x="1601" y="772"/>
                </a:lnTo>
                <a:lnTo>
                  <a:pt x="1609" y="733"/>
                </a:lnTo>
                <a:lnTo>
                  <a:pt x="1613" y="696"/>
                </a:lnTo>
                <a:lnTo>
                  <a:pt x="1613" y="696"/>
                </a:lnTo>
                <a:lnTo>
                  <a:pt x="1704" y="680"/>
                </a:lnTo>
                <a:lnTo>
                  <a:pt x="1704" y="680"/>
                </a:lnTo>
                <a:lnTo>
                  <a:pt x="1774" y="667"/>
                </a:lnTo>
                <a:lnTo>
                  <a:pt x="1774" y="667"/>
                </a:lnTo>
                <a:lnTo>
                  <a:pt x="1846" y="652"/>
                </a:lnTo>
                <a:lnTo>
                  <a:pt x="1846" y="652"/>
                </a:lnTo>
                <a:lnTo>
                  <a:pt x="1917" y="633"/>
                </a:lnTo>
                <a:lnTo>
                  <a:pt x="1987" y="613"/>
                </a:lnTo>
                <a:lnTo>
                  <a:pt x="1987" y="613"/>
                </a:lnTo>
                <a:lnTo>
                  <a:pt x="2059" y="590"/>
                </a:lnTo>
                <a:lnTo>
                  <a:pt x="2129" y="564"/>
                </a:lnTo>
                <a:lnTo>
                  <a:pt x="2129" y="564"/>
                </a:lnTo>
                <a:lnTo>
                  <a:pt x="2165" y="550"/>
                </a:lnTo>
                <a:lnTo>
                  <a:pt x="2201" y="534"/>
                </a:lnTo>
                <a:lnTo>
                  <a:pt x="2236" y="519"/>
                </a:lnTo>
                <a:lnTo>
                  <a:pt x="2272" y="500"/>
                </a:lnTo>
                <a:lnTo>
                  <a:pt x="2272" y="500"/>
                </a:lnTo>
                <a:lnTo>
                  <a:pt x="2236" y="483"/>
                </a:lnTo>
                <a:lnTo>
                  <a:pt x="2201" y="466"/>
                </a:lnTo>
                <a:lnTo>
                  <a:pt x="2165" y="450"/>
                </a:lnTo>
                <a:lnTo>
                  <a:pt x="2129" y="437"/>
                </a:lnTo>
                <a:lnTo>
                  <a:pt x="2129" y="437"/>
                </a:lnTo>
                <a:close/>
              </a:path>
            </a:pathLst>
          </a:custGeom>
          <a:solidFill>
            <a:schemeClr val="bg2">
              <a:lumMod val="75000"/>
            </a:schemeClr>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20" name="Freihandform 16">
            <a:extLst>
              <a:ext uri="{FF2B5EF4-FFF2-40B4-BE49-F238E27FC236}">
                <a16:creationId xmlns:a16="http://schemas.microsoft.com/office/drawing/2014/main" id="{D210CEEE-41BE-476D-B5C1-1B471636F23C}"/>
              </a:ext>
            </a:extLst>
          </p:cNvPr>
          <p:cNvSpPr>
            <a:spLocks/>
          </p:cNvSpPr>
          <p:nvPr/>
        </p:nvSpPr>
        <p:spPr bwMode="auto">
          <a:xfrm>
            <a:off x="6096000" y="1714642"/>
            <a:ext cx="1939595" cy="1409559"/>
          </a:xfrm>
          <a:custGeom>
            <a:avLst/>
            <a:gdLst/>
            <a:ahLst/>
            <a:cxnLst>
              <a:cxn ang="0">
                <a:pos x="1686" y="33"/>
              </a:cxn>
              <a:cxn ang="0">
                <a:pos x="1686" y="33"/>
              </a:cxn>
              <a:cxn ang="0">
                <a:pos x="1613" y="53"/>
              </a:cxn>
              <a:cxn ang="0">
                <a:pos x="1541" y="77"/>
              </a:cxn>
              <a:cxn ang="0">
                <a:pos x="1541" y="77"/>
              </a:cxn>
              <a:cxn ang="0">
                <a:pos x="1473" y="101"/>
              </a:cxn>
              <a:cxn ang="0">
                <a:pos x="1404" y="128"/>
              </a:cxn>
              <a:cxn ang="0">
                <a:pos x="1404" y="128"/>
              </a:cxn>
              <a:cxn ang="0">
                <a:pos x="1338" y="159"/>
              </a:cxn>
              <a:cxn ang="0">
                <a:pos x="1338" y="159"/>
              </a:cxn>
              <a:cxn ang="0">
                <a:pos x="1273" y="189"/>
              </a:cxn>
              <a:cxn ang="0">
                <a:pos x="1273" y="189"/>
              </a:cxn>
              <a:cxn ang="0">
                <a:pos x="1191" y="230"/>
              </a:cxn>
              <a:cxn ang="0">
                <a:pos x="1191" y="230"/>
              </a:cxn>
              <a:cxn ang="0">
                <a:pos x="1164" y="201"/>
              </a:cxn>
              <a:cxn ang="0">
                <a:pos x="1137" y="176"/>
              </a:cxn>
              <a:cxn ang="0">
                <a:pos x="1108" y="149"/>
              </a:cxn>
              <a:cxn ang="0">
                <a:pos x="1080" y="123"/>
              </a:cxn>
              <a:cxn ang="0">
                <a:pos x="1049" y="97"/>
              </a:cxn>
              <a:cxn ang="0">
                <a:pos x="1018" y="71"/>
              </a:cxn>
              <a:cxn ang="0">
                <a:pos x="987" y="47"/>
              </a:cxn>
              <a:cxn ang="0">
                <a:pos x="954" y="23"/>
              </a:cxn>
              <a:cxn ang="0">
                <a:pos x="0" y="1335"/>
              </a:cxn>
              <a:cxn ang="0">
                <a:pos x="1543" y="835"/>
              </a:cxn>
              <a:cxn ang="0">
                <a:pos x="1543" y="835"/>
              </a:cxn>
              <a:cxn ang="0">
                <a:pos x="1530" y="796"/>
              </a:cxn>
              <a:cxn ang="0">
                <a:pos x="1517" y="757"/>
              </a:cxn>
              <a:cxn ang="0">
                <a:pos x="1503" y="720"/>
              </a:cxn>
              <a:cxn ang="0">
                <a:pos x="1487" y="685"/>
              </a:cxn>
              <a:cxn ang="0">
                <a:pos x="1471" y="649"/>
              </a:cxn>
              <a:cxn ang="0">
                <a:pos x="1456" y="613"/>
              </a:cxn>
              <a:cxn ang="0">
                <a:pos x="1438" y="579"/>
              </a:cxn>
              <a:cxn ang="0">
                <a:pos x="1420" y="544"/>
              </a:cxn>
              <a:cxn ang="0">
                <a:pos x="1420" y="544"/>
              </a:cxn>
              <a:cxn ang="0">
                <a:pos x="1484" y="480"/>
              </a:cxn>
              <a:cxn ang="0">
                <a:pos x="1484" y="480"/>
              </a:cxn>
              <a:cxn ang="0">
                <a:pos x="1534" y="427"/>
              </a:cxn>
              <a:cxn ang="0">
                <a:pos x="1534" y="427"/>
              </a:cxn>
              <a:cxn ang="0">
                <a:pos x="1581" y="373"/>
              </a:cxn>
              <a:cxn ang="0">
                <a:pos x="1581" y="373"/>
              </a:cxn>
              <a:cxn ang="0">
                <a:pos x="1629" y="316"/>
              </a:cxn>
              <a:cxn ang="0">
                <a:pos x="1674" y="259"/>
              </a:cxn>
              <a:cxn ang="0">
                <a:pos x="1674" y="259"/>
              </a:cxn>
              <a:cxn ang="0">
                <a:pos x="1719" y="199"/>
              </a:cxn>
              <a:cxn ang="0">
                <a:pos x="1760" y="136"/>
              </a:cxn>
              <a:cxn ang="0">
                <a:pos x="1760" y="136"/>
              </a:cxn>
              <a:cxn ang="0">
                <a:pos x="1782" y="103"/>
              </a:cxn>
              <a:cxn ang="0">
                <a:pos x="1800" y="70"/>
              </a:cxn>
              <a:cxn ang="0">
                <a:pos x="1820" y="36"/>
              </a:cxn>
              <a:cxn ang="0">
                <a:pos x="1837" y="0"/>
              </a:cxn>
              <a:cxn ang="0">
                <a:pos x="1837" y="0"/>
              </a:cxn>
              <a:cxn ang="0">
                <a:pos x="1799" y="7"/>
              </a:cxn>
              <a:cxn ang="0">
                <a:pos x="1760" y="14"/>
              </a:cxn>
              <a:cxn ang="0">
                <a:pos x="1723" y="23"/>
              </a:cxn>
              <a:cxn ang="0">
                <a:pos x="1686" y="33"/>
              </a:cxn>
              <a:cxn ang="0">
                <a:pos x="1686" y="33"/>
              </a:cxn>
            </a:cxnLst>
            <a:rect l="0" t="0" r="r" b="b"/>
            <a:pathLst>
              <a:path w="1837" h="1335">
                <a:moveTo>
                  <a:pt x="1686" y="33"/>
                </a:moveTo>
                <a:lnTo>
                  <a:pt x="1686" y="33"/>
                </a:lnTo>
                <a:lnTo>
                  <a:pt x="1613" y="53"/>
                </a:lnTo>
                <a:lnTo>
                  <a:pt x="1541" y="77"/>
                </a:lnTo>
                <a:lnTo>
                  <a:pt x="1541" y="77"/>
                </a:lnTo>
                <a:lnTo>
                  <a:pt x="1473" y="101"/>
                </a:lnTo>
                <a:lnTo>
                  <a:pt x="1404" y="128"/>
                </a:lnTo>
                <a:lnTo>
                  <a:pt x="1404" y="128"/>
                </a:lnTo>
                <a:lnTo>
                  <a:pt x="1338" y="159"/>
                </a:lnTo>
                <a:lnTo>
                  <a:pt x="1338" y="159"/>
                </a:lnTo>
                <a:lnTo>
                  <a:pt x="1273" y="189"/>
                </a:lnTo>
                <a:lnTo>
                  <a:pt x="1273" y="189"/>
                </a:lnTo>
                <a:lnTo>
                  <a:pt x="1191" y="230"/>
                </a:lnTo>
                <a:lnTo>
                  <a:pt x="1191" y="230"/>
                </a:lnTo>
                <a:lnTo>
                  <a:pt x="1164" y="201"/>
                </a:lnTo>
                <a:lnTo>
                  <a:pt x="1137" y="176"/>
                </a:lnTo>
                <a:lnTo>
                  <a:pt x="1108" y="149"/>
                </a:lnTo>
                <a:lnTo>
                  <a:pt x="1080" y="123"/>
                </a:lnTo>
                <a:lnTo>
                  <a:pt x="1049" y="97"/>
                </a:lnTo>
                <a:lnTo>
                  <a:pt x="1018" y="71"/>
                </a:lnTo>
                <a:lnTo>
                  <a:pt x="987" y="47"/>
                </a:lnTo>
                <a:lnTo>
                  <a:pt x="954" y="23"/>
                </a:lnTo>
                <a:lnTo>
                  <a:pt x="0" y="1335"/>
                </a:lnTo>
                <a:lnTo>
                  <a:pt x="1543" y="835"/>
                </a:lnTo>
                <a:lnTo>
                  <a:pt x="1543" y="835"/>
                </a:lnTo>
                <a:lnTo>
                  <a:pt x="1530" y="796"/>
                </a:lnTo>
                <a:lnTo>
                  <a:pt x="1517" y="757"/>
                </a:lnTo>
                <a:lnTo>
                  <a:pt x="1503" y="720"/>
                </a:lnTo>
                <a:lnTo>
                  <a:pt x="1487" y="685"/>
                </a:lnTo>
                <a:lnTo>
                  <a:pt x="1471" y="649"/>
                </a:lnTo>
                <a:lnTo>
                  <a:pt x="1456" y="613"/>
                </a:lnTo>
                <a:lnTo>
                  <a:pt x="1438" y="579"/>
                </a:lnTo>
                <a:lnTo>
                  <a:pt x="1420" y="544"/>
                </a:lnTo>
                <a:lnTo>
                  <a:pt x="1420" y="544"/>
                </a:lnTo>
                <a:lnTo>
                  <a:pt x="1484" y="480"/>
                </a:lnTo>
                <a:lnTo>
                  <a:pt x="1484" y="480"/>
                </a:lnTo>
                <a:lnTo>
                  <a:pt x="1534" y="427"/>
                </a:lnTo>
                <a:lnTo>
                  <a:pt x="1534" y="427"/>
                </a:lnTo>
                <a:lnTo>
                  <a:pt x="1581" y="373"/>
                </a:lnTo>
                <a:lnTo>
                  <a:pt x="1581" y="373"/>
                </a:lnTo>
                <a:lnTo>
                  <a:pt x="1629" y="316"/>
                </a:lnTo>
                <a:lnTo>
                  <a:pt x="1674" y="259"/>
                </a:lnTo>
                <a:lnTo>
                  <a:pt x="1674" y="259"/>
                </a:lnTo>
                <a:lnTo>
                  <a:pt x="1719" y="199"/>
                </a:lnTo>
                <a:lnTo>
                  <a:pt x="1760" y="136"/>
                </a:lnTo>
                <a:lnTo>
                  <a:pt x="1760" y="136"/>
                </a:lnTo>
                <a:lnTo>
                  <a:pt x="1782" y="103"/>
                </a:lnTo>
                <a:lnTo>
                  <a:pt x="1800" y="70"/>
                </a:lnTo>
                <a:lnTo>
                  <a:pt x="1820" y="36"/>
                </a:lnTo>
                <a:lnTo>
                  <a:pt x="1837" y="0"/>
                </a:lnTo>
                <a:lnTo>
                  <a:pt x="1837" y="0"/>
                </a:lnTo>
                <a:lnTo>
                  <a:pt x="1799" y="7"/>
                </a:lnTo>
                <a:lnTo>
                  <a:pt x="1760" y="14"/>
                </a:lnTo>
                <a:lnTo>
                  <a:pt x="1723" y="23"/>
                </a:lnTo>
                <a:lnTo>
                  <a:pt x="1686" y="33"/>
                </a:lnTo>
                <a:lnTo>
                  <a:pt x="1686" y="33"/>
                </a:lnTo>
                <a:close/>
              </a:path>
            </a:pathLst>
          </a:custGeom>
          <a:solidFill>
            <a:schemeClr val="bg2">
              <a:lumMod val="75000"/>
            </a:schemeClr>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21" name="Freihandform 17">
            <a:extLst>
              <a:ext uri="{FF2B5EF4-FFF2-40B4-BE49-F238E27FC236}">
                <a16:creationId xmlns:a16="http://schemas.microsoft.com/office/drawing/2014/main" id="{83235E8A-3EAA-456F-B734-58F5963EFD7D}"/>
              </a:ext>
            </a:extLst>
          </p:cNvPr>
          <p:cNvSpPr>
            <a:spLocks/>
          </p:cNvSpPr>
          <p:nvPr/>
        </p:nvSpPr>
        <p:spPr bwMode="auto">
          <a:xfrm>
            <a:off x="6096000" y="843566"/>
            <a:ext cx="1007280" cy="2280634"/>
          </a:xfrm>
          <a:custGeom>
            <a:avLst/>
            <a:gdLst/>
            <a:ahLst/>
            <a:cxnLst>
              <a:cxn ang="0">
                <a:pos x="683" y="686"/>
              </a:cxn>
              <a:cxn ang="0">
                <a:pos x="683" y="686"/>
              </a:cxn>
              <a:cxn ang="0">
                <a:pos x="698" y="596"/>
              </a:cxn>
              <a:cxn ang="0">
                <a:pos x="698" y="596"/>
              </a:cxn>
              <a:cxn ang="0">
                <a:pos x="706" y="525"/>
              </a:cxn>
              <a:cxn ang="0">
                <a:pos x="706" y="525"/>
              </a:cxn>
              <a:cxn ang="0">
                <a:pos x="713" y="452"/>
              </a:cxn>
              <a:cxn ang="0">
                <a:pos x="713" y="452"/>
              </a:cxn>
              <a:cxn ang="0">
                <a:pos x="719" y="379"/>
              </a:cxn>
              <a:cxn ang="0">
                <a:pos x="721" y="306"/>
              </a:cxn>
              <a:cxn ang="0">
                <a:pos x="721" y="306"/>
              </a:cxn>
              <a:cxn ang="0">
                <a:pos x="722" y="230"/>
              </a:cxn>
              <a:cxn ang="0">
                <a:pos x="719" y="156"/>
              </a:cxn>
              <a:cxn ang="0">
                <a:pos x="719" y="156"/>
              </a:cxn>
              <a:cxn ang="0">
                <a:pos x="716" y="117"/>
              </a:cxn>
              <a:cxn ang="0">
                <a:pos x="713" y="79"/>
              </a:cxn>
              <a:cxn ang="0">
                <a:pos x="708" y="40"/>
              </a:cxn>
              <a:cxn ang="0">
                <a:pos x="702" y="0"/>
              </a:cxn>
              <a:cxn ang="0">
                <a:pos x="702" y="0"/>
              </a:cxn>
              <a:cxn ang="0">
                <a:pos x="673" y="29"/>
              </a:cxn>
              <a:cxn ang="0">
                <a:pos x="648" y="57"/>
              </a:cxn>
              <a:cxn ang="0">
                <a:pos x="622" y="86"/>
              </a:cxn>
              <a:cxn ang="0">
                <a:pos x="598" y="116"/>
              </a:cxn>
              <a:cxn ang="0">
                <a:pos x="598" y="116"/>
              </a:cxn>
              <a:cxn ang="0">
                <a:pos x="550" y="176"/>
              </a:cxn>
              <a:cxn ang="0">
                <a:pos x="508" y="236"/>
              </a:cxn>
              <a:cxn ang="0">
                <a:pos x="508" y="236"/>
              </a:cxn>
              <a:cxn ang="0">
                <a:pos x="466" y="297"/>
              </a:cxn>
              <a:cxn ang="0">
                <a:pos x="428" y="359"/>
              </a:cxn>
              <a:cxn ang="0">
                <a:pos x="428" y="359"/>
              </a:cxn>
              <a:cxn ang="0">
                <a:pos x="390" y="422"/>
              </a:cxn>
              <a:cxn ang="0">
                <a:pos x="390" y="422"/>
              </a:cxn>
              <a:cxn ang="0">
                <a:pos x="355" y="485"/>
              </a:cxn>
              <a:cxn ang="0">
                <a:pos x="355" y="485"/>
              </a:cxn>
              <a:cxn ang="0">
                <a:pos x="313" y="566"/>
              </a:cxn>
              <a:cxn ang="0">
                <a:pos x="313" y="566"/>
              </a:cxn>
              <a:cxn ang="0">
                <a:pos x="276" y="559"/>
              </a:cxn>
              <a:cxn ang="0">
                <a:pos x="237" y="553"/>
              </a:cxn>
              <a:cxn ang="0">
                <a:pos x="199" y="549"/>
              </a:cxn>
              <a:cxn ang="0">
                <a:pos x="160" y="545"/>
              </a:cxn>
              <a:cxn ang="0">
                <a:pos x="120" y="542"/>
              </a:cxn>
              <a:cxn ang="0">
                <a:pos x="82" y="540"/>
              </a:cxn>
              <a:cxn ang="0">
                <a:pos x="40" y="539"/>
              </a:cxn>
              <a:cxn ang="0">
                <a:pos x="0" y="537"/>
              </a:cxn>
              <a:cxn ang="0">
                <a:pos x="0" y="2160"/>
              </a:cxn>
              <a:cxn ang="0">
                <a:pos x="954" y="848"/>
              </a:cxn>
              <a:cxn ang="0">
                <a:pos x="954" y="848"/>
              </a:cxn>
              <a:cxn ang="0">
                <a:pos x="921" y="825"/>
              </a:cxn>
              <a:cxn ang="0">
                <a:pos x="888" y="802"/>
              </a:cxn>
              <a:cxn ang="0">
                <a:pos x="854" y="781"/>
              </a:cxn>
              <a:cxn ang="0">
                <a:pos x="821" y="759"/>
              </a:cxn>
              <a:cxn ang="0">
                <a:pos x="786" y="740"/>
              </a:cxn>
              <a:cxn ang="0">
                <a:pos x="752" y="722"/>
              </a:cxn>
              <a:cxn ang="0">
                <a:pos x="718" y="703"/>
              </a:cxn>
              <a:cxn ang="0">
                <a:pos x="683" y="686"/>
              </a:cxn>
              <a:cxn ang="0">
                <a:pos x="683" y="686"/>
              </a:cxn>
            </a:cxnLst>
            <a:rect l="0" t="0" r="r" b="b"/>
            <a:pathLst>
              <a:path w="954" h="2160">
                <a:moveTo>
                  <a:pt x="683" y="686"/>
                </a:moveTo>
                <a:lnTo>
                  <a:pt x="683" y="686"/>
                </a:lnTo>
                <a:lnTo>
                  <a:pt x="698" y="596"/>
                </a:lnTo>
                <a:lnTo>
                  <a:pt x="698" y="596"/>
                </a:lnTo>
                <a:lnTo>
                  <a:pt x="706" y="525"/>
                </a:lnTo>
                <a:lnTo>
                  <a:pt x="706" y="525"/>
                </a:lnTo>
                <a:lnTo>
                  <a:pt x="713" y="452"/>
                </a:lnTo>
                <a:lnTo>
                  <a:pt x="713" y="452"/>
                </a:lnTo>
                <a:lnTo>
                  <a:pt x="719" y="379"/>
                </a:lnTo>
                <a:lnTo>
                  <a:pt x="721" y="306"/>
                </a:lnTo>
                <a:lnTo>
                  <a:pt x="721" y="306"/>
                </a:lnTo>
                <a:lnTo>
                  <a:pt x="722" y="230"/>
                </a:lnTo>
                <a:lnTo>
                  <a:pt x="719" y="156"/>
                </a:lnTo>
                <a:lnTo>
                  <a:pt x="719" y="156"/>
                </a:lnTo>
                <a:lnTo>
                  <a:pt x="716" y="117"/>
                </a:lnTo>
                <a:lnTo>
                  <a:pt x="713" y="79"/>
                </a:lnTo>
                <a:lnTo>
                  <a:pt x="708" y="40"/>
                </a:lnTo>
                <a:lnTo>
                  <a:pt x="702" y="0"/>
                </a:lnTo>
                <a:lnTo>
                  <a:pt x="702" y="0"/>
                </a:lnTo>
                <a:lnTo>
                  <a:pt x="673" y="29"/>
                </a:lnTo>
                <a:lnTo>
                  <a:pt x="648" y="57"/>
                </a:lnTo>
                <a:lnTo>
                  <a:pt x="622" y="86"/>
                </a:lnTo>
                <a:lnTo>
                  <a:pt x="598" y="116"/>
                </a:lnTo>
                <a:lnTo>
                  <a:pt x="598" y="116"/>
                </a:lnTo>
                <a:lnTo>
                  <a:pt x="550" y="176"/>
                </a:lnTo>
                <a:lnTo>
                  <a:pt x="508" y="236"/>
                </a:lnTo>
                <a:lnTo>
                  <a:pt x="508" y="236"/>
                </a:lnTo>
                <a:lnTo>
                  <a:pt x="466" y="297"/>
                </a:lnTo>
                <a:lnTo>
                  <a:pt x="428" y="359"/>
                </a:lnTo>
                <a:lnTo>
                  <a:pt x="428" y="359"/>
                </a:lnTo>
                <a:lnTo>
                  <a:pt x="390" y="422"/>
                </a:lnTo>
                <a:lnTo>
                  <a:pt x="390" y="422"/>
                </a:lnTo>
                <a:lnTo>
                  <a:pt x="355" y="485"/>
                </a:lnTo>
                <a:lnTo>
                  <a:pt x="355" y="485"/>
                </a:lnTo>
                <a:lnTo>
                  <a:pt x="313" y="566"/>
                </a:lnTo>
                <a:lnTo>
                  <a:pt x="313" y="566"/>
                </a:lnTo>
                <a:lnTo>
                  <a:pt x="276" y="559"/>
                </a:lnTo>
                <a:lnTo>
                  <a:pt x="237" y="553"/>
                </a:lnTo>
                <a:lnTo>
                  <a:pt x="199" y="549"/>
                </a:lnTo>
                <a:lnTo>
                  <a:pt x="160" y="545"/>
                </a:lnTo>
                <a:lnTo>
                  <a:pt x="120" y="542"/>
                </a:lnTo>
                <a:lnTo>
                  <a:pt x="82" y="540"/>
                </a:lnTo>
                <a:lnTo>
                  <a:pt x="40" y="539"/>
                </a:lnTo>
                <a:lnTo>
                  <a:pt x="0" y="537"/>
                </a:lnTo>
                <a:lnTo>
                  <a:pt x="0" y="2160"/>
                </a:lnTo>
                <a:lnTo>
                  <a:pt x="954" y="848"/>
                </a:lnTo>
                <a:lnTo>
                  <a:pt x="954" y="848"/>
                </a:lnTo>
                <a:lnTo>
                  <a:pt x="921" y="825"/>
                </a:lnTo>
                <a:lnTo>
                  <a:pt x="888" y="802"/>
                </a:lnTo>
                <a:lnTo>
                  <a:pt x="854" y="781"/>
                </a:lnTo>
                <a:lnTo>
                  <a:pt x="821" y="759"/>
                </a:lnTo>
                <a:lnTo>
                  <a:pt x="786" y="740"/>
                </a:lnTo>
                <a:lnTo>
                  <a:pt x="752" y="722"/>
                </a:lnTo>
                <a:lnTo>
                  <a:pt x="718" y="703"/>
                </a:lnTo>
                <a:lnTo>
                  <a:pt x="683" y="686"/>
                </a:lnTo>
                <a:lnTo>
                  <a:pt x="683" y="686"/>
                </a:lnTo>
                <a:close/>
              </a:path>
            </a:pathLst>
          </a:custGeom>
          <a:solidFill>
            <a:srgbClr val="FFF200"/>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22" name="Linie 18">
            <a:extLst>
              <a:ext uri="{FF2B5EF4-FFF2-40B4-BE49-F238E27FC236}">
                <a16:creationId xmlns:a16="http://schemas.microsoft.com/office/drawing/2014/main" id="{5499A9E9-D86B-4443-B66A-1B8237EFD714}"/>
              </a:ext>
            </a:extLst>
          </p:cNvPr>
          <p:cNvSpPr>
            <a:spLocks noChangeShapeType="1"/>
          </p:cNvSpPr>
          <p:nvPr/>
        </p:nvSpPr>
        <p:spPr bwMode="auto">
          <a:xfrm>
            <a:off x="6095787" y="3124589"/>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23" name="Linie 19">
            <a:extLst>
              <a:ext uri="{FF2B5EF4-FFF2-40B4-BE49-F238E27FC236}">
                <a16:creationId xmlns:a16="http://schemas.microsoft.com/office/drawing/2014/main" id="{8EA00E92-BD95-4E59-8898-E791064C50C1}"/>
              </a:ext>
            </a:extLst>
          </p:cNvPr>
          <p:cNvSpPr>
            <a:spLocks noChangeShapeType="1"/>
          </p:cNvSpPr>
          <p:nvPr/>
        </p:nvSpPr>
        <p:spPr bwMode="auto">
          <a:xfrm>
            <a:off x="6096403" y="3125097"/>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24" name="Linie 20">
            <a:extLst>
              <a:ext uri="{FF2B5EF4-FFF2-40B4-BE49-F238E27FC236}">
                <a16:creationId xmlns:a16="http://schemas.microsoft.com/office/drawing/2014/main" id="{94DD8583-D2D2-4DCC-98B6-BB49933741FA}"/>
              </a:ext>
            </a:extLst>
          </p:cNvPr>
          <p:cNvSpPr>
            <a:spLocks noChangeShapeType="1"/>
          </p:cNvSpPr>
          <p:nvPr/>
        </p:nvSpPr>
        <p:spPr bwMode="auto">
          <a:xfrm>
            <a:off x="6095880" y="3124705"/>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46" name="Textplatzhalter 45">
            <a:extLst>
              <a:ext uri="{FF2B5EF4-FFF2-40B4-BE49-F238E27FC236}">
                <a16:creationId xmlns:a16="http://schemas.microsoft.com/office/drawing/2014/main" id="{36AD24C1-02C7-4191-93E8-156FF8EB8E20}"/>
              </a:ext>
            </a:extLst>
          </p:cNvPr>
          <p:cNvSpPr>
            <a:spLocks noGrp="1"/>
          </p:cNvSpPr>
          <p:nvPr>
            <p:ph type="body" sz="quarter" idx="10"/>
          </p:nvPr>
        </p:nvSpPr>
        <p:spPr>
          <a:xfrm>
            <a:off x="8458200" y="2819400"/>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47" name="Textplatzhalter 45">
            <a:extLst>
              <a:ext uri="{FF2B5EF4-FFF2-40B4-BE49-F238E27FC236}">
                <a16:creationId xmlns:a16="http://schemas.microsoft.com/office/drawing/2014/main" id="{34F996E2-BC35-4007-9416-809AD7F81E74}"/>
              </a:ext>
            </a:extLst>
          </p:cNvPr>
          <p:cNvSpPr>
            <a:spLocks noGrp="1"/>
          </p:cNvSpPr>
          <p:nvPr>
            <p:ph type="body" sz="quarter" idx="11"/>
          </p:nvPr>
        </p:nvSpPr>
        <p:spPr>
          <a:xfrm>
            <a:off x="8458376" y="3162837"/>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48" name="Textplatzhalter 45">
            <a:extLst>
              <a:ext uri="{FF2B5EF4-FFF2-40B4-BE49-F238E27FC236}">
                <a16:creationId xmlns:a16="http://schemas.microsoft.com/office/drawing/2014/main" id="{73141092-17D2-4E0F-967C-4233B85335B5}"/>
              </a:ext>
            </a:extLst>
          </p:cNvPr>
          <p:cNvSpPr>
            <a:spLocks noGrp="1"/>
          </p:cNvSpPr>
          <p:nvPr>
            <p:ph type="body" sz="quarter" idx="12"/>
          </p:nvPr>
        </p:nvSpPr>
        <p:spPr>
          <a:xfrm>
            <a:off x="8077200" y="1371600"/>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49" name="Textplatzhalter 45">
            <a:extLst>
              <a:ext uri="{FF2B5EF4-FFF2-40B4-BE49-F238E27FC236}">
                <a16:creationId xmlns:a16="http://schemas.microsoft.com/office/drawing/2014/main" id="{5E1077D6-6553-4CE6-A49A-4B173652F047}"/>
              </a:ext>
            </a:extLst>
          </p:cNvPr>
          <p:cNvSpPr>
            <a:spLocks noGrp="1"/>
          </p:cNvSpPr>
          <p:nvPr>
            <p:ph type="body" sz="quarter" idx="13"/>
          </p:nvPr>
        </p:nvSpPr>
        <p:spPr>
          <a:xfrm>
            <a:off x="8077376" y="1715037"/>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0" name="Textplatzhalter 45">
            <a:extLst>
              <a:ext uri="{FF2B5EF4-FFF2-40B4-BE49-F238E27FC236}">
                <a16:creationId xmlns:a16="http://schemas.microsoft.com/office/drawing/2014/main" id="{FA4B7223-BCB0-4924-B9FF-0566E5056D0D}"/>
              </a:ext>
            </a:extLst>
          </p:cNvPr>
          <p:cNvSpPr>
            <a:spLocks noGrp="1"/>
          </p:cNvSpPr>
          <p:nvPr>
            <p:ph type="body" sz="quarter" idx="14"/>
          </p:nvPr>
        </p:nvSpPr>
        <p:spPr>
          <a:xfrm>
            <a:off x="8153048" y="4231464"/>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1" name="Textplatzhalter 45">
            <a:extLst>
              <a:ext uri="{FF2B5EF4-FFF2-40B4-BE49-F238E27FC236}">
                <a16:creationId xmlns:a16="http://schemas.microsoft.com/office/drawing/2014/main" id="{7186B426-0623-4C17-9BDA-C60F7C7235FA}"/>
              </a:ext>
            </a:extLst>
          </p:cNvPr>
          <p:cNvSpPr>
            <a:spLocks noGrp="1"/>
          </p:cNvSpPr>
          <p:nvPr>
            <p:ph type="body" sz="quarter" idx="15"/>
          </p:nvPr>
        </p:nvSpPr>
        <p:spPr>
          <a:xfrm>
            <a:off x="8153224" y="4574901"/>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2" name="Textplatzhalter 45">
            <a:extLst>
              <a:ext uri="{FF2B5EF4-FFF2-40B4-BE49-F238E27FC236}">
                <a16:creationId xmlns:a16="http://schemas.microsoft.com/office/drawing/2014/main" id="{CB81BB57-8139-43D4-8DD9-3CD6BE625B69}"/>
              </a:ext>
            </a:extLst>
          </p:cNvPr>
          <p:cNvSpPr>
            <a:spLocks noGrp="1"/>
          </p:cNvSpPr>
          <p:nvPr>
            <p:ph type="body" sz="quarter" idx="16"/>
          </p:nvPr>
        </p:nvSpPr>
        <p:spPr>
          <a:xfrm>
            <a:off x="6629400" y="53556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3" name="Textplatzhalter 45">
            <a:extLst>
              <a:ext uri="{FF2B5EF4-FFF2-40B4-BE49-F238E27FC236}">
                <a16:creationId xmlns:a16="http://schemas.microsoft.com/office/drawing/2014/main" id="{12BCC7AE-B750-4C77-AD35-B7DD61596F08}"/>
              </a:ext>
            </a:extLst>
          </p:cNvPr>
          <p:cNvSpPr>
            <a:spLocks noGrp="1"/>
          </p:cNvSpPr>
          <p:nvPr>
            <p:ph type="body" sz="quarter" idx="17"/>
          </p:nvPr>
        </p:nvSpPr>
        <p:spPr>
          <a:xfrm>
            <a:off x="6629576" y="56991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4" name="Textplatzhalter 45">
            <a:extLst>
              <a:ext uri="{FF2B5EF4-FFF2-40B4-BE49-F238E27FC236}">
                <a16:creationId xmlns:a16="http://schemas.microsoft.com/office/drawing/2014/main" id="{10A4398E-BDC4-4393-83B3-84A29A51F8A8}"/>
              </a:ext>
            </a:extLst>
          </p:cNvPr>
          <p:cNvSpPr>
            <a:spLocks noGrp="1"/>
          </p:cNvSpPr>
          <p:nvPr>
            <p:ph type="body" sz="quarter" idx="18"/>
          </p:nvPr>
        </p:nvSpPr>
        <p:spPr>
          <a:xfrm>
            <a:off x="3276600" y="53556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5" name="Textplatzhalter 45">
            <a:extLst>
              <a:ext uri="{FF2B5EF4-FFF2-40B4-BE49-F238E27FC236}">
                <a16:creationId xmlns:a16="http://schemas.microsoft.com/office/drawing/2014/main" id="{1F5D0842-E16E-4E3A-94EE-64EB21CACFDE}"/>
              </a:ext>
            </a:extLst>
          </p:cNvPr>
          <p:cNvSpPr>
            <a:spLocks noGrp="1"/>
          </p:cNvSpPr>
          <p:nvPr>
            <p:ph type="body" sz="quarter" idx="19"/>
          </p:nvPr>
        </p:nvSpPr>
        <p:spPr>
          <a:xfrm>
            <a:off x="3276776" y="56991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6" name="Textplatzhalter 45">
            <a:extLst>
              <a:ext uri="{FF2B5EF4-FFF2-40B4-BE49-F238E27FC236}">
                <a16:creationId xmlns:a16="http://schemas.microsoft.com/office/drawing/2014/main" id="{A2822D28-1607-41B4-A1AD-C999DCC78FE2}"/>
              </a:ext>
            </a:extLst>
          </p:cNvPr>
          <p:cNvSpPr>
            <a:spLocks noGrp="1"/>
          </p:cNvSpPr>
          <p:nvPr>
            <p:ph type="body" sz="quarter" idx="20"/>
          </p:nvPr>
        </p:nvSpPr>
        <p:spPr>
          <a:xfrm>
            <a:off x="1752600" y="4267200"/>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7" name="Textplatzhalter 45">
            <a:extLst>
              <a:ext uri="{FF2B5EF4-FFF2-40B4-BE49-F238E27FC236}">
                <a16:creationId xmlns:a16="http://schemas.microsoft.com/office/drawing/2014/main" id="{7015E7F2-459C-4D6D-B997-13DB5EA6427B}"/>
              </a:ext>
            </a:extLst>
          </p:cNvPr>
          <p:cNvSpPr>
            <a:spLocks noGrp="1"/>
          </p:cNvSpPr>
          <p:nvPr>
            <p:ph type="body" sz="quarter" idx="21"/>
          </p:nvPr>
        </p:nvSpPr>
        <p:spPr>
          <a:xfrm>
            <a:off x="1752776" y="4610637"/>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8" name="Textplatzhalter 45">
            <a:extLst>
              <a:ext uri="{FF2B5EF4-FFF2-40B4-BE49-F238E27FC236}">
                <a16:creationId xmlns:a16="http://schemas.microsoft.com/office/drawing/2014/main" id="{7B5C7C9E-A677-4429-BA89-5A9DCEEB242B}"/>
              </a:ext>
            </a:extLst>
          </p:cNvPr>
          <p:cNvSpPr>
            <a:spLocks noGrp="1"/>
          </p:cNvSpPr>
          <p:nvPr>
            <p:ph type="body" sz="quarter" idx="22"/>
          </p:nvPr>
        </p:nvSpPr>
        <p:spPr>
          <a:xfrm>
            <a:off x="1295400" y="2819400"/>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9" name="Textplatzhalter 45">
            <a:extLst>
              <a:ext uri="{FF2B5EF4-FFF2-40B4-BE49-F238E27FC236}">
                <a16:creationId xmlns:a16="http://schemas.microsoft.com/office/drawing/2014/main" id="{002E8C45-C0AE-4A45-B693-2A71D845FD74}"/>
              </a:ext>
            </a:extLst>
          </p:cNvPr>
          <p:cNvSpPr>
            <a:spLocks noGrp="1"/>
          </p:cNvSpPr>
          <p:nvPr>
            <p:ph type="body" sz="quarter" idx="23"/>
          </p:nvPr>
        </p:nvSpPr>
        <p:spPr>
          <a:xfrm>
            <a:off x="1295576" y="3162837"/>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0" name="Textplatzhalter 45">
            <a:extLst>
              <a:ext uri="{FF2B5EF4-FFF2-40B4-BE49-F238E27FC236}">
                <a16:creationId xmlns:a16="http://schemas.microsoft.com/office/drawing/2014/main" id="{1D708290-A882-4D7B-82D1-4B33D98553C3}"/>
              </a:ext>
            </a:extLst>
          </p:cNvPr>
          <p:cNvSpPr>
            <a:spLocks noGrp="1"/>
          </p:cNvSpPr>
          <p:nvPr>
            <p:ph type="body" sz="quarter" idx="24"/>
          </p:nvPr>
        </p:nvSpPr>
        <p:spPr>
          <a:xfrm>
            <a:off x="1676400" y="13932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1" name="Textplatzhalter 45">
            <a:extLst>
              <a:ext uri="{FF2B5EF4-FFF2-40B4-BE49-F238E27FC236}">
                <a16:creationId xmlns:a16="http://schemas.microsoft.com/office/drawing/2014/main" id="{BA980506-41EA-4166-BDC4-6672C08B928F}"/>
              </a:ext>
            </a:extLst>
          </p:cNvPr>
          <p:cNvSpPr>
            <a:spLocks noGrp="1"/>
          </p:cNvSpPr>
          <p:nvPr>
            <p:ph type="body" sz="quarter" idx="25"/>
          </p:nvPr>
        </p:nvSpPr>
        <p:spPr>
          <a:xfrm>
            <a:off x="1676576" y="17367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2" name="Textplatzhalter 45">
            <a:extLst>
              <a:ext uri="{FF2B5EF4-FFF2-40B4-BE49-F238E27FC236}">
                <a16:creationId xmlns:a16="http://schemas.microsoft.com/office/drawing/2014/main" id="{AA45EA62-476D-47F1-96ED-54F43099603F}"/>
              </a:ext>
            </a:extLst>
          </p:cNvPr>
          <p:cNvSpPr>
            <a:spLocks noGrp="1"/>
          </p:cNvSpPr>
          <p:nvPr>
            <p:ph type="body" sz="quarter" idx="16"/>
          </p:nvPr>
        </p:nvSpPr>
        <p:spPr>
          <a:xfrm>
            <a:off x="6629400" y="3264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3" name="Textplatzhalter 45">
            <a:extLst>
              <a:ext uri="{FF2B5EF4-FFF2-40B4-BE49-F238E27FC236}">
                <a16:creationId xmlns:a16="http://schemas.microsoft.com/office/drawing/2014/main" id="{ABD72D36-40B8-4EE5-8EF4-F398834DD9DA}"/>
              </a:ext>
            </a:extLst>
          </p:cNvPr>
          <p:cNvSpPr>
            <a:spLocks noGrp="1"/>
          </p:cNvSpPr>
          <p:nvPr>
            <p:ph type="body" sz="quarter" idx="17"/>
          </p:nvPr>
        </p:nvSpPr>
        <p:spPr>
          <a:xfrm>
            <a:off x="6629576" y="6699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4" name="Textplatzhalter 45">
            <a:extLst>
              <a:ext uri="{FF2B5EF4-FFF2-40B4-BE49-F238E27FC236}">
                <a16:creationId xmlns:a16="http://schemas.microsoft.com/office/drawing/2014/main" id="{E7A1D5E8-4C7C-4ADF-A363-54E4B1B793AA}"/>
              </a:ext>
            </a:extLst>
          </p:cNvPr>
          <p:cNvSpPr>
            <a:spLocks noGrp="1"/>
          </p:cNvSpPr>
          <p:nvPr>
            <p:ph type="body" sz="quarter" idx="18"/>
          </p:nvPr>
        </p:nvSpPr>
        <p:spPr>
          <a:xfrm>
            <a:off x="3276600" y="3264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5" name="Textplatzhalter 45">
            <a:extLst>
              <a:ext uri="{FF2B5EF4-FFF2-40B4-BE49-F238E27FC236}">
                <a16:creationId xmlns:a16="http://schemas.microsoft.com/office/drawing/2014/main" id="{A8479BD5-0D15-42CF-84BC-8F7F80ECD821}"/>
              </a:ext>
            </a:extLst>
          </p:cNvPr>
          <p:cNvSpPr>
            <a:spLocks noGrp="1"/>
          </p:cNvSpPr>
          <p:nvPr>
            <p:ph type="body" sz="quarter" idx="19"/>
          </p:nvPr>
        </p:nvSpPr>
        <p:spPr>
          <a:xfrm>
            <a:off x="3276776" y="6699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3" name="Titel 2">
            <a:extLst>
              <a:ext uri="{FF2B5EF4-FFF2-40B4-BE49-F238E27FC236}">
                <a16:creationId xmlns:a16="http://schemas.microsoft.com/office/drawing/2014/main" id="{2A27D752-F355-434D-9815-D11ECB7F9A87}"/>
              </a:ext>
            </a:extLst>
          </p:cNvPr>
          <p:cNvSpPr>
            <a:spLocks noGrp="1"/>
          </p:cNvSpPr>
          <p:nvPr>
            <p:ph type="title" hasCustomPrompt="1"/>
          </p:nvPr>
        </p:nvSpPr>
        <p:spPr>
          <a:xfrm>
            <a:off x="139964" y="173889"/>
            <a:ext cx="2819224" cy="964511"/>
          </a:xfrm>
        </p:spPr>
        <p:txBody>
          <a:bodyPr rtlCol="0">
            <a:noAutofit/>
          </a:bodyPr>
          <a:lstStyle>
            <a:lvl1pPr>
              <a:defRPr sz="4000"/>
            </a:lvl1pPr>
          </a:lstStyle>
          <a:p>
            <a:pPr rtl="0"/>
            <a:r>
              <a:rPr lang="de-DE" noProof="0"/>
              <a:t>Titelmasterformat durch Klicken bearbeiten</a:t>
            </a:r>
          </a:p>
        </p:txBody>
      </p:sp>
    </p:spTree>
    <p:extLst>
      <p:ext uri="{BB962C8B-B14F-4D97-AF65-F5344CB8AC3E}">
        <p14:creationId xmlns:p14="http://schemas.microsoft.com/office/powerpoint/2010/main" val="30758951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32B49967-0B5A-4115-BD32-9BBC67E4D63C}" type="datetime1">
              <a:rPr lang="en-GB" smtClean="0"/>
              <a:t>24/05/2022</a:t>
            </a:fld>
            <a:endParaRPr lang="de-DE"/>
          </a:p>
        </p:txBody>
      </p:sp>
      <p:sp>
        <p:nvSpPr>
          <p:cNvPr id="4" name="Foliennummernplatzhalter 3"/>
          <p:cNvSpPr>
            <a:spLocks noGrp="1"/>
          </p:cNvSpPr>
          <p:nvPr>
            <p:ph type="sldNum" sz="quarter" idx="11"/>
          </p:nvPr>
        </p:nvSpPr>
        <p:spPr/>
        <p:txBody>
          <a:bodyPr/>
          <a:lstStyle/>
          <a:p>
            <a:fld id="{CD13C9F6-DA1F-4969-8B21-2E803A8A69C8}" type="slidenum">
              <a:rPr lang="de-DE" smtClean="0"/>
              <a:pPr/>
              <a:t>‹#›</a:t>
            </a:fld>
            <a:endParaRPr lang="de-DE"/>
          </a:p>
        </p:txBody>
      </p:sp>
      <p:sp>
        <p:nvSpPr>
          <p:cNvPr id="5" name="Fußzeilenplatzhalter 4"/>
          <p:cNvSpPr>
            <a:spLocks noGrp="1"/>
          </p:cNvSpPr>
          <p:nvPr>
            <p:ph type="ftr" sz="quarter" idx="12"/>
          </p:nvPr>
        </p:nvSpPr>
        <p:spPr/>
        <p:txBody>
          <a:bodyPr/>
          <a:lstStyle/>
          <a:p>
            <a:endParaRPr lang="de-DE"/>
          </a:p>
        </p:txBody>
      </p:sp>
      <p:graphicFrame>
        <p:nvGraphicFramePr>
          <p:cNvPr id="9" name="Diagramm 8"/>
          <p:cNvGraphicFramePr/>
          <p:nvPr userDrawn="1">
            <p:extLst>
              <p:ext uri="{D42A27DB-BD31-4B8C-83A1-F6EECF244321}">
                <p14:modId xmlns:p14="http://schemas.microsoft.com/office/powerpoint/2010/main" val="187780757"/>
              </p:ext>
            </p:extLst>
          </p:nvPr>
        </p:nvGraphicFramePr>
        <p:xfrm>
          <a:off x="2032000" y="2241176"/>
          <a:ext cx="8128000" cy="389715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4496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12" name="Grafik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6794205" cy="5228352"/>
          </a:xfrm>
          <a:prstGeom prst="rect">
            <a:avLst/>
          </a:prstGeom>
        </p:spPr>
      </p:pic>
      <p:sp>
        <p:nvSpPr>
          <p:cNvPr id="13"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ea typeface="Calibri" panose="020F0502020204030204" pitchFamily="34" charset="0"/>
              <a:cs typeface="Times New Roman" panose="02020603050405020304" pitchFamily="18" charset="0"/>
            </a:endParaRPr>
          </a:p>
        </p:txBody>
      </p:sp>
      <p:pic>
        <p:nvPicPr>
          <p:cNvPr id="14" name="Grafik 13">
            <a:extLst>
              <a:ext uri="{FF2B5EF4-FFF2-40B4-BE49-F238E27FC236}">
                <a16:creationId xmlns:a16="http://schemas.microsoft.com/office/drawing/2014/main" id="{150F95C0-8540-4F30-B067-350D27C33E54}"/>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22" name="Bildobjekt 2"/>
          <p:cNvPicPr/>
          <p:nvPr userDrawn="1"/>
        </p:nvPicPr>
        <p:blipFill>
          <a:blip r:embed="rId4"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23" name="Picture 25" descr="https://365tno.sharepoint.com/sites/intranet/Organisation/CS/Marketing_Communications/Externe-profilering/Logos/426_1_TNO_ifl_zwart.png"/>
          <p:cNvPicPr/>
          <p:nvPr userDrawn="1"/>
        </p:nvPicPr>
        <p:blipFill rotWithShape="1">
          <a:blip r:embed="rId5"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24" name="Immagine 2"/>
          <p:cNvPicPr/>
          <p:nvPr userDrawn="1"/>
        </p:nvPicPr>
        <p:blipFill>
          <a:blip r:embed="rId6"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25" name="Grafik 24" descr="R:\PR\01_Unternehmenskommunikation\12_Corporate_Design\02_Logo\bea_logo_black_font\bea_logo_black_font_c4_transp.jpg"/>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26" name="Picture 1"/>
          <p:cNvPicPr/>
          <p:nvPr userDrawn="1"/>
        </p:nvPicPr>
        <p:blipFill rotWithShape="1">
          <a:blip r:embed="rId8"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27" name="Picture 3"/>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28" name="Picture 24"/>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29" name="Picture 27" descr="header_E"/>
          <p:cNvPicPr/>
          <p:nvPr userDrawn="1"/>
        </p:nvPicPr>
        <p:blipFill>
          <a:blip r:embed="rId11"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30" name="Immagine 2"/>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31" name="Afbeelding 16" descr="cidimage002.png@01D4FECE.D63D32C0"/>
          <p:cNvPicPr/>
          <p:nvPr userDrawn="1"/>
        </p:nvPicPr>
        <p:blipFill>
          <a:blip r:embed="rId13" r:link="rId14"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sp>
        <p:nvSpPr>
          <p:cNvPr id="19" name="Titel 38"/>
          <p:cNvSpPr>
            <a:spLocks noGrp="1"/>
          </p:cNvSpPr>
          <p:nvPr>
            <p:ph type="title"/>
          </p:nvPr>
        </p:nvSpPr>
        <p:spPr>
          <a:xfrm>
            <a:off x="6103087" y="1486284"/>
            <a:ext cx="5881575" cy="503882"/>
          </a:xfrm>
        </p:spPr>
        <p:txBody>
          <a:bodyPr/>
          <a:lstStyle>
            <a:lvl1pPr>
              <a:defRPr>
                <a:solidFill>
                  <a:srgbClr val="034EA8"/>
                </a:solidFill>
              </a:defRPr>
            </a:lvl1pPr>
          </a:lstStyle>
          <a:p>
            <a:endParaRPr lang="de-DE"/>
          </a:p>
        </p:txBody>
      </p:sp>
      <p:sp>
        <p:nvSpPr>
          <p:cNvPr id="20" name="Titel 38"/>
          <p:cNvSpPr txBox="1">
            <a:spLocks/>
          </p:cNvSpPr>
          <p:nvPr userDrawn="1"/>
        </p:nvSpPr>
        <p:spPr>
          <a:xfrm>
            <a:off x="6103086" y="2110294"/>
            <a:ext cx="5881575" cy="50388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endParaRPr lang="de-DE" sz="2400">
              <a:solidFill>
                <a:srgbClr val="034EA8"/>
              </a:solidFill>
            </a:endParaRPr>
          </a:p>
        </p:txBody>
      </p:sp>
      <p:sp>
        <p:nvSpPr>
          <p:cNvPr id="6" name="Inhaltsplatzhalter 5"/>
          <p:cNvSpPr>
            <a:spLocks noGrp="1"/>
          </p:cNvSpPr>
          <p:nvPr>
            <p:ph sz="quarter" idx="10"/>
          </p:nvPr>
        </p:nvSpPr>
        <p:spPr>
          <a:xfrm>
            <a:off x="6196013" y="2384425"/>
            <a:ext cx="5681662" cy="555625"/>
          </a:xfrm>
          <a:noFill/>
        </p:spPr>
        <p:txBody>
          <a:bodyPr>
            <a:normAutofit/>
          </a:bodyPr>
          <a:lstStyle>
            <a:lvl1pPr>
              <a:defRPr sz="2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a:t>Textmasterformat bearbeiten</a:t>
            </a:r>
          </a:p>
        </p:txBody>
      </p:sp>
      <p:sp>
        <p:nvSpPr>
          <p:cNvPr id="8" name="Textplatzhalter 7"/>
          <p:cNvSpPr>
            <a:spLocks noGrp="1"/>
          </p:cNvSpPr>
          <p:nvPr>
            <p:ph type="body" sz="quarter" idx="11" hasCustomPrompt="1"/>
          </p:nvPr>
        </p:nvSpPr>
        <p:spPr>
          <a:xfrm>
            <a:off x="7467600" y="3298825"/>
            <a:ext cx="2733675" cy="1300163"/>
          </a:xfrm>
        </p:spPr>
        <p:txBody>
          <a:bodyPr>
            <a:normAutofit/>
          </a:bodyPr>
          <a:lstStyle>
            <a:lvl1pPr>
              <a:defRPr sz="1400">
                <a:solidFill>
                  <a:schemeClr val="bg1">
                    <a:lumMod val="50000"/>
                  </a:schemeClr>
                </a:solidFill>
              </a:defRPr>
            </a:lvl1pPr>
          </a:lstStyle>
          <a:p>
            <a:pPr lvl="0"/>
            <a:r>
              <a:rPr lang="de-DE" sz="1400" err="1"/>
              <a:t>Presenter</a:t>
            </a:r>
            <a:r>
              <a:rPr lang="de-DE" sz="1400"/>
              <a:t> </a:t>
            </a:r>
            <a:r>
              <a:rPr lang="de-DE" sz="1400" err="1"/>
              <a:t>name</a:t>
            </a:r>
            <a:endParaRPr lang="de-DE" sz="1400"/>
          </a:p>
          <a:p>
            <a:pPr lvl="0"/>
            <a:r>
              <a:rPr lang="de-DE" sz="1400" err="1"/>
              <a:t>Lorem</a:t>
            </a:r>
            <a:r>
              <a:rPr lang="de-DE" sz="1400"/>
              <a:t> </a:t>
            </a:r>
            <a:r>
              <a:rPr lang="de-DE" sz="1400" err="1"/>
              <a:t>ipsum</a:t>
            </a:r>
            <a:endParaRPr lang="de-DE"/>
          </a:p>
        </p:txBody>
      </p:sp>
    </p:spTree>
    <p:extLst>
      <p:ext uri="{BB962C8B-B14F-4D97-AF65-F5344CB8AC3E}">
        <p14:creationId xmlns:p14="http://schemas.microsoft.com/office/powerpoint/2010/main" val="17550659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35624078-7C57-4101-ADB6-798D9FCE550A}" type="datetime1">
              <a:rPr lang="en-GB" smtClean="0"/>
              <a:t>24/05/2022</a:t>
            </a:fld>
            <a:endParaRPr lang="de-DE"/>
          </a:p>
        </p:txBody>
      </p:sp>
      <p:sp>
        <p:nvSpPr>
          <p:cNvPr id="4" name="Foliennummernplatzhalter 3"/>
          <p:cNvSpPr>
            <a:spLocks noGrp="1"/>
          </p:cNvSpPr>
          <p:nvPr>
            <p:ph type="sldNum" sz="quarter" idx="11"/>
          </p:nvPr>
        </p:nvSpPr>
        <p:spPr/>
        <p:txBody>
          <a:bodyPr/>
          <a:lstStyle/>
          <a:p>
            <a:fld id="{CD13C9F6-DA1F-4969-8B21-2E803A8A69C8}" type="slidenum">
              <a:rPr lang="de-DE" smtClean="0"/>
              <a:pPr/>
              <a:t>‹#›</a:t>
            </a:fld>
            <a:endParaRPr lang="de-DE"/>
          </a:p>
        </p:txBody>
      </p:sp>
      <p:sp>
        <p:nvSpPr>
          <p:cNvPr id="5" name="Fußzeilenplatzhalter 4"/>
          <p:cNvSpPr>
            <a:spLocks noGrp="1"/>
          </p:cNvSpPr>
          <p:nvPr>
            <p:ph type="ftr" sz="quarter" idx="12"/>
          </p:nvPr>
        </p:nvSpPr>
        <p:spPr/>
        <p:txBody>
          <a:bodyPr/>
          <a:lstStyle/>
          <a:p>
            <a:endParaRPr lang="de-DE"/>
          </a:p>
        </p:txBody>
      </p:sp>
      <p:graphicFrame>
        <p:nvGraphicFramePr>
          <p:cNvPr id="9" name="Diagramm 8"/>
          <p:cNvGraphicFramePr/>
          <p:nvPr userDrawn="1">
            <p:extLst>
              <p:ext uri="{D42A27DB-BD31-4B8C-83A1-F6EECF244321}">
                <p14:modId xmlns:p14="http://schemas.microsoft.com/office/powerpoint/2010/main" val="2928775207"/>
              </p:ext>
            </p:extLst>
          </p:nvPr>
        </p:nvGraphicFramePr>
        <p:xfrm>
          <a:off x="2032000" y="2043953"/>
          <a:ext cx="8128000" cy="409438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807900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EB0D67C5-D51B-479F-9A00-8BC72BB88BA8}" type="datetime1">
              <a:rPr lang="en-GB" smtClean="0"/>
              <a:t>24/05/2022</a:t>
            </a:fld>
            <a:endParaRPr lang="de-DE"/>
          </a:p>
        </p:txBody>
      </p:sp>
      <p:sp>
        <p:nvSpPr>
          <p:cNvPr id="4" name="Foliennummernplatzhalter 3"/>
          <p:cNvSpPr>
            <a:spLocks noGrp="1"/>
          </p:cNvSpPr>
          <p:nvPr>
            <p:ph type="sldNum" sz="quarter" idx="11"/>
          </p:nvPr>
        </p:nvSpPr>
        <p:spPr/>
        <p:txBody>
          <a:bodyPr/>
          <a:lstStyle/>
          <a:p>
            <a:fld id="{CD13C9F6-DA1F-4969-8B21-2E803A8A69C8}" type="slidenum">
              <a:rPr lang="de-DE" smtClean="0"/>
              <a:pPr/>
              <a:t>‹#›</a:t>
            </a:fld>
            <a:endParaRPr lang="de-DE"/>
          </a:p>
        </p:txBody>
      </p:sp>
      <p:sp>
        <p:nvSpPr>
          <p:cNvPr id="5" name="Fußzeilenplatzhalter 4"/>
          <p:cNvSpPr>
            <a:spLocks noGrp="1"/>
          </p:cNvSpPr>
          <p:nvPr>
            <p:ph type="ftr" sz="quarter" idx="12"/>
          </p:nvPr>
        </p:nvSpPr>
        <p:spPr/>
        <p:txBody>
          <a:bodyPr/>
          <a:lstStyle/>
          <a:p>
            <a:endParaRPr lang="de-DE"/>
          </a:p>
        </p:txBody>
      </p:sp>
      <p:graphicFrame>
        <p:nvGraphicFramePr>
          <p:cNvPr id="9" name="Diagramm 8"/>
          <p:cNvGraphicFramePr/>
          <p:nvPr userDrawn="1">
            <p:extLst>
              <p:ext uri="{D42A27DB-BD31-4B8C-83A1-F6EECF244321}">
                <p14:modId xmlns:p14="http://schemas.microsoft.com/office/powerpoint/2010/main" val="2796254439"/>
              </p:ext>
            </p:extLst>
          </p:nvPr>
        </p:nvGraphicFramePr>
        <p:xfrm>
          <a:off x="2032000" y="2088776"/>
          <a:ext cx="8128000" cy="404955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81873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pic>
        <p:nvPicPr>
          <p:cNvPr id="17" name="Grafik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6794205" cy="5228354"/>
          </a:xfrm>
          <a:prstGeom prst="rect">
            <a:avLst/>
          </a:prstGeom>
        </p:spPr>
      </p:pic>
      <p:sp>
        <p:nvSpPr>
          <p:cNvPr id="13"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ea typeface="Calibri" panose="020F0502020204030204" pitchFamily="34" charset="0"/>
              <a:cs typeface="Times New Roman" panose="02020603050405020304" pitchFamily="18" charset="0"/>
            </a:endParaRPr>
          </a:p>
        </p:txBody>
      </p:sp>
      <p:pic>
        <p:nvPicPr>
          <p:cNvPr id="14" name="Grafik 13">
            <a:extLst>
              <a:ext uri="{FF2B5EF4-FFF2-40B4-BE49-F238E27FC236}">
                <a16:creationId xmlns:a16="http://schemas.microsoft.com/office/drawing/2014/main" id="{150F95C0-8540-4F30-B067-350D27C33E54}"/>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22" name="Bildobjekt 2"/>
          <p:cNvPicPr/>
          <p:nvPr userDrawn="1"/>
        </p:nvPicPr>
        <p:blipFill>
          <a:blip r:embed="rId4"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23" name="Picture 25" descr="https://365tno.sharepoint.com/sites/intranet/Organisation/CS/Marketing_Communications/Externe-profilering/Logos/426_1_TNO_ifl_zwart.png"/>
          <p:cNvPicPr/>
          <p:nvPr userDrawn="1"/>
        </p:nvPicPr>
        <p:blipFill rotWithShape="1">
          <a:blip r:embed="rId5"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24" name="Immagine 2"/>
          <p:cNvPicPr/>
          <p:nvPr userDrawn="1"/>
        </p:nvPicPr>
        <p:blipFill>
          <a:blip r:embed="rId6"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25" name="Grafik 24" descr="R:\PR\01_Unternehmenskommunikation\12_Corporate_Design\02_Logo\bea_logo_black_font\bea_logo_black_font_c4_transp.jpg"/>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26" name="Picture 1"/>
          <p:cNvPicPr/>
          <p:nvPr userDrawn="1"/>
        </p:nvPicPr>
        <p:blipFill rotWithShape="1">
          <a:blip r:embed="rId8"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27" name="Picture 3"/>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28" name="Picture 24"/>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29" name="Picture 27" descr="header_E"/>
          <p:cNvPicPr/>
          <p:nvPr userDrawn="1"/>
        </p:nvPicPr>
        <p:blipFill>
          <a:blip r:embed="rId11"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30" name="Immagine 2"/>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31" name="Afbeelding 16" descr="cidimage002.png@01D4FECE.D63D32C0"/>
          <p:cNvPicPr/>
          <p:nvPr userDrawn="1"/>
        </p:nvPicPr>
        <p:blipFill>
          <a:blip r:embed="rId13" r:link="rId14"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sp>
        <p:nvSpPr>
          <p:cNvPr id="18" name="Titel 38"/>
          <p:cNvSpPr>
            <a:spLocks noGrp="1"/>
          </p:cNvSpPr>
          <p:nvPr>
            <p:ph type="title"/>
          </p:nvPr>
        </p:nvSpPr>
        <p:spPr>
          <a:xfrm>
            <a:off x="6103087" y="1486284"/>
            <a:ext cx="5881575" cy="503882"/>
          </a:xfrm>
        </p:spPr>
        <p:txBody>
          <a:bodyPr/>
          <a:lstStyle>
            <a:lvl1pPr>
              <a:defRPr>
                <a:solidFill>
                  <a:schemeClr val="tx1"/>
                </a:solidFill>
              </a:defRPr>
            </a:lvl1pPr>
          </a:lstStyle>
          <a:p>
            <a:endParaRPr lang="de-DE"/>
          </a:p>
        </p:txBody>
      </p:sp>
      <p:sp>
        <p:nvSpPr>
          <p:cNvPr id="20" name="Inhaltsplatzhalter 5"/>
          <p:cNvSpPr>
            <a:spLocks noGrp="1"/>
          </p:cNvSpPr>
          <p:nvPr>
            <p:ph sz="quarter" idx="10"/>
          </p:nvPr>
        </p:nvSpPr>
        <p:spPr>
          <a:xfrm>
            <a:off x="6196013" y="2384425"/>
            <a:ext cx="5681662" cy="555625"/>
          </a:xfrm>
          <a:noFill/>
        </p:spPr>
        <p:txBody>
          <a:bodyPr>
            <a:normAutofit/>
          </a:bodyPr>
          <a:lstStyle>
            <a:lvl1pPr>
              <a:defRPr sz="2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a:t>Textmasterformat bearbeiten</a:t>
            </a:r>
          </a:p>
        </p:txBody>
      </p:sp>
      <p:sp>
        <p:nvSpPr>
          <p:cNvPr id="21" name="Textplatzhalter 7"/>
          <p:cNvSpPr>
            <a:spLocks noGrp="1"/>
          </p:cNvSpPr>
          <p:nvPr>
            <p:ph type="body" sz="quarter" idx="11" hasCustomPrompt="1"/>
          </p:nvPr>
        </p:nvSpPr>
        <p:spPr>
          <a:xfrm>
            <a:off x="7467600" y="3298825"/>
            <a:ext cx="2733675" cy="1300163"/>
          </a:xfrm>
        </p:spPr>
        <p:txBody>
          <a:bodyPr>
            <a:normAutofit/>
          </a:bodyPr>
          <a:lstStyle>
            <a:lvl1pPr>
              <a:defRPr sz="1400">
                <a:solidFill>
                  <a:schemeClr val="bg1">
                    <a:lumMod val="50000"/>
                  </a:schemeClr>
                </a:solidFill>
              </a:defRPr>
            </a:lvl1pPr>
          </a:lstStyle>
          <a:p>
            <a:pPr lvl="0"/>
            <a:r>
              <a:rPr lang="de-DE" sz="1400" err="1"/>
              <a:t>Presenter</a:t>
            </a:r>
            <a:r>
              <a:rPr lang="de-DE" sz="1400"/>
              <a:t> </a:t>
            </a:r>
            <a:r>
              <a:rPr lang="de-DE" sz="1400" err="1"/>
              <a:t>name</a:t>
            </a:r>
            <a:endParaRPr lang="de-DE" sz="1400"/>
          </a:p>
          <a:p>
            <a:pPr lvl="0"/>
            <a:r>
              <a:rPr lang="de-DE" sz="1400" err="1"/>
              <a:t>Lorem</a:t>
            </a:r>
            <a:r>
              <a:rPr lang="de-DE" sz="1400"/>
              <a:t> </a:t>
            </a:r>
            <a:r>
              <a:rPr lang="de-DE" sz="1400" err="1"/>
              <a:t>ipsum</a:t>
            </a:r>
            <a:endParaRPr lang="de-DE"/>
          </a:p>
        </p:txBody>
      </p:sp>
    </p:spTree>
    <p:extLst>
      <p:ext uri="{BB962C8B-B14F-4D97-AF65-F5344CB8AC3E}">
        <p14:creationId xmlns:p14="http://schemas.microsoft.com/office/powerpoint/2010/main" val="811430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034EA8"/>
                </a:solidFill>
              </a:defRPr>
            </a:lvl1pPr>
          </a:lstStyle>
          <a:p>
            <a:r>
              <a:rPr lang="de-DE"/>
              <a:t>Title</a:t>
            </a:r>
            <a:endParaRPr lang="en-US"/>
          </a:p>
        </p:txBody>
      </p:sp>
      <p:sp>
        <p:nvSpPr>
          <p:cNvPr id="3" name="Content Placeholder 2"/>
          <p:cNvSpPr>
            <a:spLocks noGrp="1"/>
          </p:cNvSpPr>
          <p:nvPr>
            <p:ph idx="1"/>
          </p:nvPr>
        </p:nvSpPr>
        <p:spPr/>
        <p:txBody>
          <a:bodyPr/>
          <a:lstStyle>
            <a:lvl2pPr>
              <a:defRPr baseline="0"/>
            </a:lvl2pPr>
            <a:lvl3pPr>
              <a:defRPr baseline="0"/>
            </a:lvl3pPr>
            <a:lvl4pPr>
              <a:defRPr baseline="0"/>
            </a:lvl4pPr>
            <a:lvl5pPr>
              <a:defRPr baseline="0"/>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fld id="{00EF9D7E-D419-4ED0-9795-D3FCA0E1B6E0}" type="datetime1">
              <a:rPr lang="en-GB" smtClean="0"/>
              <a:t>24/05/2022</a:t>
            </a:fld>
            <a:endParaRPr lang="de-DE"/>
          </a:p>
        </p:txBody>
      </p:sp>
      <p:pic>
        <p:nvPicPr>
          <p:cNvPr id="7" name="Grafik 6">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8"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a:p>
        </p:txBody>
      </p:sp>
    </p:spTree>
    <p:extLst>
      <p:ext uri="{BB962C8B-B14F-4D97-AF65-F5344CB8AC3E}">
        <p14:creationId xmlns:p14="http://schemas.microsoft.com/office/powerpoint/2010/main" val="34372841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Benutzerdefiniertes Layout">
    <p:spTree>
      <p:nvGrpSpPr>
        <p:cNvPr id="1" name=""/>
        <p:cNvGrpSpPr/>
        <p:nvPr/>
      </p:nvGrpSpPr>
      <p:grpSpPr>
        <a:xfrm>
          <a:off x="0" y="0"/>
          <a:ext cx="0" cy="0"/>
          <a:chOff x="0" y="0"/>
          <a:chExt cx="0" cy="0"/>
        </a:xfrm>
      </p:grpSpPr>
      <p:sp>
        <p:nvSpPr>
          <p:cNvPr id="5"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ea typeface="Calibri" panose="020F0502020204030204" pitchFamily="34" charset="0"/>
              <a:cs typeface="Times New Roman" panose="02020603050405020304" pitchFamily="18" charset="0"/>
            </a:endParaRPr>
          </a:p>
        </p:txBody>
      </p:sp>
      <p:pic>
        <p:nvPicPr>
          <p:cNvPr id="6" name="Bildobjekt 2"/>
          <p:cNvPicPr/>
          <p:nvPr userDrawn="1"/>
        </p:nvPicPr>
        <p:blipFill>
          <a:blip r:embed="rId2"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7"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8" name="Immagine 2"/>
          <p:cNvPicPr/>
          <p:nvPr userDrawn="1"/>
        </p:nvPicPr>
        <p:blipFill>
          <a:blip r:embed="rId4"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9" name="Grafik 8"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10" name="Picture 1"/>
          <p:cNvPicPr/>
          <p:nvPr userDrawn="1"/>
        </p:nvPicPr>
        <p:blipFill rotWithShape="1">
          <a:blip r:embed="rId6"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11" name="Picture 3"/>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12" name="Picture 24"/>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13" name="Picture 27" descr="header_E"/>
          <p:cNvPicPr/>
          <p:nvPr userDrawn="1"/>
        </p:nvPicPr>
        <p:blipFill>
          <a:blip r:embed="rId9"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14" name="Immagine 2"/>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15" name="Afbeelding 16" descr="cidimage002.png@01D4FECE.D63D32C0"/>
          <p:cNvPicPr/>
          <p:nvPr userDrawn="1"/>
        </p:nvPicPr>
        <p:blipFill>
          <a:blip r:embed="rId11" r:link="rId12"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pic>
        <p:nvPicPr>
          <p:cNvPr id="16" name="Grafik 15">
            <a:extLst>
              <a:ext uri="{FF2B5EF4-FFF2-40B4-BE49-F238E27FC236}">
                <a16:creationId xmlns:a16="http://schemas.microsoft.com/office/drawing/2014/main" id="{150F95C0-8540-4F30-B067-350D27C33E54}"/>
              </a:ext>
            </a:extLst>
          </p:cNvPr>
          <p:cNvPicPr/>
          <p:nvPr userDrawn="1"/>
        </p:nvPicPr>
        <p:blipFill>
          <a:blip r:embed="rId1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17" name="Grafik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50242" y="2487922"/>
            <a:ext cx="3891516" cy="2994643"/>
          </a:xfrm>
          <a:prstGeom prst="rect">
            <a:avLst/>
          </a:prstGeom>
        </p:spPr>
      </p:pic>
    </p:spTree>
    <p:extLst>
      <p:ext uri="{BB962C8B-B14F-4D97-AF65-F5344CB8AC3E}">
        <p14:creationId xmlns:p14="http://schemas.microsoft.com/office/powerpoint/2010/main" val="2686294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034EA8"/>
                </a:solidFill>
              </a:defRPr>
            </a:lvl1pPr>
          </a:lstStyle>
          <a:p>
            <a:r>
              <a:rPr lang="de-DE"/>
              <a:t>Title</a:t>
            </a:r>
            <a:endParaRPr lang="en-US"/>
          </a:p>
        </p:txBody>
      </p:sp>
      <p:sp>
        <p:nvSpPr>
          <p:cNvPr id="3" name="Content Placeholder 2"/>
          <p:cNvSpPr>
            <a:spLocks noGrp="1"/>
          </p:cNvSpPr>
          <p:nvPr>
            <p:ph idx="1"/>
          </p:nvPr>
        </p:nvSpPr>
        <p:spPr/>
        <p:txBody>
          <a:bodyPr/>
          <a:lstStyle>
            <a:lvl2pPr>
              <a:defRPr baseline="0"/>
            </a:lvl2pPr>
            <a:lvl3pPr>
              <a:defRPr baseline="0"/>
            </a:lvl3pPr>
            <a:lvl4pPr>
              <a:defRPr baseline="0"/>
            </a:lvl4pPr>
            <a:lvl5pPr>
              <a:defRPr baseline="0"/>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fld id="{5F4D8ACA-0181-40B6-81F7-338791840990}" type="datetime1">
              <a:rPr lang="en-GB" smtClean="0"/>
              <a:t>24/05/2022</a:t>
            </a:fld>
            <a:endParaRPr lang="de-DE"/>
          </a:p>
        </p:txBody>
      </p:sp>
      <p:pic>
        <p:nvPicPr>
          <p:cNvPr id="7" name="Grafik 6">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8"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a:p>
        </p:txBody>
      </p:sp>
    </p:spTree>
    <p:extLst>
      <p:ext uri="{BB962C8B-B14F-4D97-AF65-F5344CB8AC3E}">
        <p14:creationId xmlns:p14="http://schemas.microsoft.com/office/powerpoint/2010/main" val="1283444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1850" y="1709738"/>
            <a:ext cx="10515600" cy="2852737"/>
          </a:xfrm>
        </p:spPr>
        <p:txBody>
          <a:bodyPr anchor="b"/>
          <a:lstStyle>
            <a:lvl1pPr>
              <a:defRPr sz="6000">
                <a:solidFill>
                  <a:srgbClr val="034EA8"/>
                </a:solidFill>
              </a:defRPr>
            </a:lvl1pPr>
          </a:lstStyle>
          <a:p>
            <a:r>
              <a:rPr lang="de-DE"/>
              <a:t>Title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e Placeholder 3"/>
          <p:cNvSpPr>
            <a:spLocks noGrp="1"/>
          </p:cNvSpPr>
          <p:nvPr>
            <p:ph type="dt" sz="half" idx="10"/>
          </p:nvPr>
        </p:nvSpPr>
        <p:spPr/>
        <p:txBody>
          <a:bodyPr/>
          <a:lstStyle/>
          <a:p>
            <a:fld id="{9F371463-BFBC-465B-BE5A-3903FD584194}" type="datetime1">
              <a:rPr lang="en-GB" smtClean="0"/>
              <a:t>24/05/2022</a:t>
            </a:fld>
            <a:endParaRPr lang="de-DE"/>
          </a:p>
        </p:txBody>
      </p:sp>
      <p:pic>
        <p:nvPicPr>
          <p:cNvPr id="7" name="Grafik 6">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8"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a:p>
        </p:txBody>
      </p:sp>
    </p:spTree>
    <p:extLst>
      <p:ext uri="{BB962C8B-B14F-4D97-AF65-F5344CB8AC3E}">
        <p14:creationId xmlns:p14="http://schemas.microsoft.com/office/powerpoint/2010/main" val="26088099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A52F76-D7F3-4004-819A-19D0067ADE35}" type="datetime1">
              <a:rPr lang="en-GB" smtClean="0"/>
              <a:t>24/05/2022</a:t>
            </a:fld>
            <a:endParaRPr lang="de-DE"/>
          </a:p>
        </p:txBody>
      </p:sp>
      <p:pic>
        <p:nvPicPr>
          <p:cNvPr id="5" name="Grafik 4">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6"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a:p>
        </p:txBody>
      </p:sp>
    </p:spTree>
    <p:extLst>
      <p:ext uri="{BB962C8B-B14F-4D97-AF65-F5344CB8AC3E}">
        <p14:creationId xmlns:p14="http://schemas.microsoft.com/office/powerpoint/2010/main" val="1684395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lstStyle>
            <a:lvl1pPr>
              <a:defRPr sz="3200">
                <a:solidFill>
                  <a:srgbClr val="034EA8"/>
                </a:solidFill>
              </a:defRPr>
            </a:lvl1pPr>
          </a:lstStyle>
          <a:p>
            <a:r>
              <a:rPr lang="de-DE"/>
              <a:t>Title</a:t>
            </a:r>
            <a:endParaRPr lang="en-US"/>
          </a:p>
        </p:txBody>
      </p:sp>
      <p:sp>
        <p:nvSpPr>
          <p:cNvPr id="3" name="Content Placeholder 2"/>
          <p:cNvSpPr>
            <a:spLocks noGrp="1"/>
          </p:cNvSpPr>
          <p:nvPr>
            <p:ph idx="1"/>
          </p:nvPr>
        </p:nvSpPr>
        <p:spPr>
          <a:xfrm>
            <a:off x="5183188" y="987425"/>
            <a:ext cx="6172200" cy="4873625"/>
          </a:xfrm>
        </p:spPr>
        <p:txBody>
          <a:bodyPr/>
          <a:lstStyle>
            <a:lvl1pPr marL="0" indent="0">
              <a:buNone/>
              <a:defRPr sz="3200"/>
            </a:lvl1pPr>
            <a:lvl2pPr>
              <a:defRPr sz="2800" baseline="0"/>
            </a:lvl2pPr>
            <a:lvl3pPr>
              <a:defRPr sz="2400" baseline="0"/>
            </a:lvl3pPr>
            <a:lvl4pPr>
              <a:defRPr sz="2000" baseline="0"/>
            </a:lvl4pPr>
            <a:lvl5pPr>
              <a:defRPr sz="2000" baseline="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e Placeholder 4"/>
          <p:cNvSpPr>
            <a:spLocks noGrp="1"/>
          </p:cNvSpPr>
          <p:nvPr>
            <p:ph type="dt" sz="half" idx="10"/>
          </p:nvPr>
        </p:nvSpPr>
        <p:spPr/>
        <p:txBody>
          <a:bodyPr/>
          <a:lstStyle/>
          <a:p>
            <a:fld id="{956948CD-C58C-485F-8055-C57CBC9553BA}" type="datetime1">
              <a:rPr lang="en-GB" smtClean="0"/>
              <a:t>24/05/2022</a:t>
            </a:fld>
            <a:endParaRPr lang="de-DE"/>
          </a:p>
        </p:txBody>
      </p:sp>
      <p:pic>
        <p:nvPicPr>
          <p:cNvPr id="8" name="Grafik 7">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9"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a:p>
        </p:txBody>
      </p:sp>
    </p:spTree>
    <p:extLst>
      <p:ext uri="{BB962C8B-B14F-4D97-AF65-F5344CB8AC3E}">
        <p14:creationId xmlns:p14="http://schemas.microsoft.com/office/powerpoint/2010/main" val="25486246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253017"/>
            <a:ext cx="10515600" cy="572608"/>
          </a:xfrm>
          <a:prstGeom prst="rect">
            <a:avLst/>
          </a:prstGeom>
        </p:spPr>
        <p:txBody>
          <a:bodyPr vert="horz" lIns="91440" tIns="45720" rIns="91440" bIns="45720" rtlCol="0" anchor="ctr">
            <a:normAutofit/>
          </a:bodyPr>
          <a:lstStyle/>
          <a:p>
            <a:r>
              <a:rPr lang="de-DE"/>
              <a:t>Title</a:t>
            </a:r>
            <a:endParaRPr lang="en-US"/>
          </a:p>
        </p:txBody>
      </p:sp>
      <p:sp>
        <p:nvSpPr>
          <p:cNvPr id="3" name="Text Placeholder 2"/>
          <p:cNvSpPr>
            <a:spLocks noGrp="1"/>
          </p:cNvSpPr>
          <p:nvPr>
            <p:ph type="body" idx="1"/>
          </p:nvPr>
        </p:nvSpPr>
        <p:spPr>
          <a:xfrm>
            <a:off x="838200" y="1890443"/>
            <a:ext cx="10515600" cy="4286519"/>
          </a:xfrm>
          <a:prstGeom prst="rect">
            <a:avLst/>
          </a:prstGeom>
        </p:spPr>
        <p:txBody>
          <a:bodyPr vert="horz" lIns="91440" tIns="45720" rIns="91440" bIns="45720" rtlCol="0">
            <a:normAutofit/>
          </a:bodyPr>
          <a:lstStyle/>
          <a:p>
            <a:pPr lvl="0"/>
            <a:r>
              <a:rPr lang="de-DE"/>
              <a:t>Text</a:t>
            </a:r>
          </a:p>
          <a:p>
            <a:pPr lvl="1"/>
            <a:r>
              <a:rPr lang="de-DE"/>
              <a:t>Second Level</a:t>
            </a:r>
          </a:p>
          <a:p>
            <a:pPr lvl="2"/>
            <a:r>
              <a:rPr lang="de-DE"/>
              <a:t>Third Level</a:t>
            </a:r>
          </a:p>
          <a:p>
            <a:pPr lvl="3"/>
            <a:r>
              <a:rPr lang="de-DE" err="1"/>
              <a:t>Fourth</a:t>
            </a:r>
            <a:r>
              <a:rPr lang="de-DE"/>
              <a:t> Level</a:t>
            </a:r>
          </a:p>
          <a:p>
            <a:pPr lvl="4"/>
            <a:r>
              <a:rPr lang="de-DE" err="1"/>
              <a:t>Fifth</a:t>
            </a:r>
            <a:r>
              <a:rPr lang="de-DE"/>
              <a:t>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panose="020B0502040504020204" pitchFamily="34" charset="0"/>
                <a:ea typeface="Noto Sans" panose="020B0502040504020204" pitchFamily="34" charset="0"/>
                <a:cs typeface="Noto Sans" panose="020B0502040504020204" pitchFamily="34" charset="0"/>
              </a:defRPr>
            </a:lvl1pPr>
          </a:lstStyle>
          <a:p>
            <a:fld id="{485609F5-ECDC-4DBE-B1E1-CB62D6C57038}" type="datetime1">
              <a:rPr lang="en-GB" smtClean="0"/>
              <a:t>24/05/2022</a:t>
            </a:fld>
            <a:endParaRPr lang="de-DE"/>
          </a:p>
        </p:txBody>
      </p:sp>
      <p:pic>
        <p:nvPicPr>
          <p:cNvPr id="9" name="Grafik 8"/>
          <p:cNvPicPr>
            <a:picLocks noChangeAspect="1"/>
          </p:cNvPicPr>
          <p:nvPr userDrawn="1"/>
        </p:nvPicPr>
        <p:blipFill>
          <a:blip r:embed="rId23" cstate="print">
            <a:extLst>
              <a:ext uri="{28A0092B-C50C-407E-A947-70E740481C1C}">
                <a14:useLocalDpi xmlns:a14="http://schemas.microsoft.com/office/drawing/2010/main" val="0"/>
              </a:ext>
            </a:extLst>
          </a:blip>
          <a:stretch>
            <a:fillRect/>
          </a:stretch>
        </p:blipFill>
        <p:spPr>
          <a:xfrm>
            <a:off x="9157397" y="102027"/>
            <a:ext cx="2719170" cy="971602"/>
          </a:xfrm>
          <a:prstGeom prst="rect">
            <a:avLst/>
          </a:prstGeom>
        </p:spPr>
      </p:pic>
      <p:sp>
        <p:nvSpPr>
          <p:cNvPr id="13"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panose="020B0502040504020204" pitchFamily="34" charset="0"/>
                <a:ea typeface="Noto Sans" panose="020B0502040504020204" pitchFamily="34" charset="0"/>
                <a:cs typeface="Noto Sans" panose="020B0502040504020204" pitchFamily="34" charset="0"/>
              </a:defRPr>
            </a:lvl1pPr>
          </a:lstStyle>
          <a:p>
            <a:fld id="{CD13C9F6-DA1F-4969-8B21-2E803A8A69C8}" type="slidenum">
              <a:rPr lang="de-DE" smtClean="0"/>
              <a:pPr/>
              <a:t>‹#›</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Tree>
    <p:extLst>
      <p:ext uri="{BB962C8B-B14F-4D97-AF65-F5344CB8AC3E}">
        <p14:creationId xmlns:p14="http://schemas.microsoft.com/office/powerpoint/2010/main" val="2529071352"/>
      </p:ext>
    </p:extLst>
  </p:cSld>
  <p:clrMap bg1="lt1" tx1="dk1" bg2="lt2" tx2="dk2" accent1="accent1" accent2="accent2" accent3="accent3" accent4="accent4" accent5="accent5" accent6="accent6" hlink="hlink" folHlink="folHlink"/>
  <p:sldLayoutIdLst>
    <p:sldLayoutId id="2147483715" r:id="rId1"/>
    <p:sldLayoutId id="2147483673" r:id="rId2"/>
    <p:sldLayoutId id="2147483682" r:id="rId3"/>
    <p:sldLayoutId id="2147483674" r:id="rId4"/>
    <p:sldLayoutId id="2147483688" r:id="rId5"/>
    <p:sldLayoutId id="2147483692" r:id="rId6"/>
    <p:sldLayoutId id="2147483693" r:id="rId7"/>
    <p:sldLayoutId id="2147483695" r:id="rId8"/>
    <p:sldLayoutId id="2147483696" r:id="rId9"/>
    <p:sldLayoutId id="2147483711" r:id="rId10"/>
    <p:sldLayoutId id="2147483697" r:id="rId11"/>
    <p:sldLayoutId id="2147483698" r:id="rId12"/>
    <p:sldLayoutId id="2147483699" r:id="rId13"/>
    <p:sldLayoutId id="2147483700" r:id="rId14"/>
    <p:sldLayoutId id="2147483701" r:id="rId15"/>
    <p:sldLayoutId id="2147483704" r:id="rId16"/>
    <p:sldLayoutId id="2147483707" r:id="rId17"/>
    <p:sldLayoutId id="2147483710" r:id="rId18"/>
    <p:sldLayoutId id="2147483712" r:id="rId19"/>
    <p:sldLayoutId id="2147483713" r:id="rId20"/>
    <p:sldLayoutId id="2147483714" r:id="rId21"/>
  </p:sldLayoutIdLst>
  <p:hf hdr="0" ftr="0"/>
  <p:txStyles>
    <p:title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36.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8" Type="http://schemas.openxmlformats.org/officeDocument/2006/relationships/image" Target="../media/image58.svg"/><Relationship Id="rId13" Type="http://schemas.openxmlformats.org/officeDocument/2006/relationships/image" Target="../media/image24.png"/><Relationship Id="rId3" Type="http://schemas.openxmlformats.org/officeDocument/2006/relationships/image" Target="../media/image26.png"/><Relationship Id="rId7" Type="http://schemas.openxmlformats.org/officeDocument/2006/relationships/image" Target="../media/image57.png"/><Relationship Id="rId12" Type="http://schemas.openxmlformats.org/officeDocument/2006/relationships/image" Target="../media/image23.svg"/><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image" Target="../media/image29.svg"/><Relationship Id="rId11" Type="http://schemas.openxmlformats.org/officeDocument/2006/relationships/image" Target="../media/image22.png"/><Relationship Id="rId5" Type="http://schemas.openxmlformats.org/officeDocument/2006/relationships/image" Target="../media/image28.png"/><Relationship Id="rId10" Type="http://schemas.openxmlformats.org/officeDocument/2006/relationships/image" Target="../media/image60.svg"/><Relationship Id="rId4" Type="http://schemas.openxmlformats.org/officeDocument/2006/relationships/image" Target="../media/image27.svg"/><Relationship Id="rId9" Type="http://schemas.openxmlformats.org/officeDocument/2006/relationships/image" Target="../media/image59.png"/><Relationship Id="rId14" Type="http://schemas.openxmlformats.org/officeDocument/2006/relationships/image" Target="../media/image25.svg"/></Relationships>
</file>

<file path=ppt/slides/_rels/slide27.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29.svg"/><Relationship Id="rId5" Type="http://schemas.openxmlformats.org/officeDocument/2006/relationships/image" Target="../media/image28.png"/><Relationship Id="rId10" Type="http://schemas.openxmlformats.org/officeDocument/2006/relationships/image" Target="../media/image33.svg"/><Relationship Id="rId4" Type="http://schemas.openxmlformats.org/officeDocument/2006/relationships/image" Target="../media/image27.svg"/><Relationship Id="rId9" Type="http://schemas.openxmlformats.org/officeDocument/2006/relationships/image" Target="../media/image32.png"/></Relationships>
</file>

<file path=ppt/slides/_rels/slide28.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26.png"/><Relationship Id="rId7" Type="http://schemas.openxmlformats.org/officeDocument/2006/relationships/image" Target="../media/image57.png"/><Relationship Id="rId12" Type="http://schemas.openxmlformats.org/officeDocument/2006/relationships/image" Target="../media/image25.sv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29.svg"/><Relationship Id="rId11" Type="http://schemas.openxmlformats.org/officeDocument/2006/relationships/image" Target="../media/image24.png"/><Relationship Id="rId5" Type="http://schemas.openxmlformats.org/officeDocument/2006/relationships/image" Target="../media/image28.png"/><Relationship Id="rId10" Type="http://schemas.openxmlformats.org/officeDocument/2006/relationships/image" Target="../media/image23.svg"/><Relationship Id="rId4" Type="http://schemas.openxmlformats.org/officeDocument/2006/relationships/image" Target="../media/image27.svg"/><Relationship Id="rId9" Type="http://schemas.openxmlformats.org/officeDocument/2006/relationships/image" Target="../media/image22.png"/></Relationships>
</file>

<file path=ppt/slides/_rels/slide29.xml.rels><?xml version="1.0" encoding="UTF-8" standalone="yes"?>
<Relationships xmlns="http://schemas.openxmlformats.org/package/2006/relationships"><Relationship Id="rId8" Type="http://schemas.openxmlformats.org/officeDocument/2006/relationships/image" Target="../media/image58.svg"/><Relationship Id="rId13" Type="http://schemas.openxmlformats.org/officeDocument/2006/relationships/image" Target="../media/image24.png"/><Relationship Id="rId3" Type="http://schemas.openxmlformats.org/officeDocument/2006/relationships/image" Target="../media/image26.png"/><Relationship Id="rId7" Type="http://schemas.openxmlformats.org/officeDocument/2006/relationships/image" Target="../media/image57.png"/><Relationship Id="rId12" Type="http://schemas.openxmlformats.org/officeDocument/2006/relationships/image" Target="../media/image23.svg"/><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image" Target="../media/image29.svg"/><Relationship Id="rId11" Type="http://schemas.openxmlformats.org/officeDocument/2006/relationships/image" Target="../media/image22.png"/><Relationship Id="rId5" Type="http://schemas.openxmlformats.org/officeDocument/2006/relationships/image" Target="../media/image28.png"/><Relationship Id="rId10" Type="http://schemas.openxmlformats.org/officeDocument/2006/relationships/image" Target="../media/image60.svg"/><Relationship Id="rId4" Type="http://schemas.openxmlformats.org/officeDocument/2006/relationships/image" Target="../media/image27.svg"/><Relationship Id="rId9" Type="http://schemas.openxmlformats.org/officeDocument/2006/relationships/image" Target="../media/image59.png"/><Relationship Id="rId14" Type="http://schemas.openxmlformats.org/officeDocument/2006/relationships/image" Target="../media/image25.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62.svg"/></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4.png"/><Relationship Id="rId3" Type="http://schemas.openxmlformats.org/officeDocument/2006/relationships/image" Target="../media/image2.jpeg"/><Relationship Id="rId7" Type="http://schemas.openxmlformats.org/officeDocument/2006/relationships/image" Target="../media/image8.jpeg"/><Relationship Id="rId12" Type="http://schemas.openxmlformats.org/officeDocument/2006/relationships/image" Target="../media/image7.jpeg"/><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file:////Users/dennispotter/Library/Containers/com.microsoft.Outlook/Data/Library/Caches/Signatures/signature_665750758" TargetMode="External"/><Relationship Id="rId11" Type="http://schemas.openxmlformats.org/officeDocument/2006/relationships/image" Target="../media/image6.jpeg"/><Relationship Id="rId5" Type="http://schemas.openxmlformats.org/officeDocument/2006/relationships/image" Target="../media/image13.png"/><Relationship Id="rId10" Type="http://schemas.openxmlformats.org/officeDocument/2006/relationships/image" Target="../media/image11.png"/><Relationship Id="rId4" Type="http://schemas.openxmlformats.org/officeDocument/2006/relationships/image" Target="../media/image12.emf"/><Relationship Id="rId9" Type="http://schemas.openxmlformats.org/officeDocument/2006/relationships/image" Target="../media/image10.jpeg"/><Relationship Id="rId14" Type="http://schemas.openxmlformats.org/officeDocument/2006/relationships/image" Target="../media/image5.png"/></Relationships>
</file>

<file path=ppt/slides/_rels/slide3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image" Target="../media/image66.png"/></Relationships>
</file>

<file path=ppt/slides/_rels/slide3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5.xml"/><Relationship Id="rId1" Type="http://schemas.openxmlformats.org/officeDocument/2006/relationships/slideLayout" Target="../slideLayouts/slideLayout9.xml"/><Relationship Id="rId5" Type="http://schemas.openxmlformats.org/officeDocument/2006/relationships/image" Target="../media/image77.jpeg"/><Relationship Id="rId4" Type="http://schemas.openxmlformats.org/officeDocument/2006/relationships/image" Target="../media/image76.jpe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7.sv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21.svg"/></Relationships>
</file>

<file path=ppt/slides/_rels/slide8.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25.sv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s>
</file>

<file path=ppt/slides/_rels/slide9.xml.rels><?xml version="1.0" encoding="UTF-8" standalone="yes"?>
<Relationships xmlns="http://schemas.openxmlformats.org/package/2006/relationships"><Relationship Id="rId8" Type="http://schemas.openxmlformats.org/officeDocument/2006/relationships/image" Target="../media/image31.svg"/><Relationship Id="rId13" Type="http://schemas.openxmlformats.org/officeDocument/2006/relationships/image" Target="../media/image24.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23.sv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9.svg"/><Relationship Id="rId11" Type="http://schemas.openxmlformats.org/officeDocument/2006/relationships/image" Target="../media/image22.png"/><Relationship Id="rId5" Type="http://schemas.openxmlformats.org/officeDocument/2006/relationships/image" Target="../media/image28.png"/><Relationship Id="rId10" Type="http://schemas.openxmlformats.org/officeDocument/2006/relationships/image" Target="../media/image33.svg"/><Relationship Id="rId4" Type="http://schemas.openxmlformats.org/officeDocument/2006/relationships/image" Target="../media/image27.svg"/><Relationship Id="rId9" Type="http://schemas.openxmlformats.org/officeDocument/2006/relationships/image" Target="../media/image32.png"/><Relationship Id="rId14" Type="http://schemas.openxmlformats.org/officeDocument/2006/relationships/image" Target="../media/image2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E9BABB5-AE68-43C6-96EE-00347F072D2E}"/>
              </a:ext>
            </a:extLst>
          </p:cNvPr>
          <p:cNvSpPr>
            <a:spLocks noGrp="1"/>
          </p:cNvSpPr>
          <p:nvPr>
            <p:ph type="title"/>
          </p:nvPr>
        </p:nvSpPr>
        <p:spPr/>
        <p:txBody>
          <a:bodyPr>
            <a:normAutofit fontScale="90000"/>
          </a:bodyPr>
          <a:lstStyle/>
          <a:p>
            <a:r>
              <a:rPr lang="en-US" noProof="0"/>
              <a:t>Important to think of when preparing for this training (1/2)</a:t>
            </a:r>
          </a:p>
        </p:txBody>
      </p:sp>
      <p:sp>
        <p:nvSpPr>
          <p:cNvPr id="3" name="Platshållare för innehåll 2">
            <a:extLst>
              <a:ext uri="{FF2B5EF4-FFF2-40B4-BE49-F238E27FC236}">
                <a16:creationId xmlns:a16="http://schemas.microsoft.com/office/drawing/2014/main" id="{9F4D7860-B9EE-40DC-92EA-164F7DF354FA}"/>
              </a:ext>
            </a:extLst>
          </p:cNvPr>
          <p:cNvSpPr>
            <a:spLocks noGrp="1"/>
          </p:cNvSpPr>
          <p:nvPr>
            <p:ph idx="1"/>
          </p:nvPr>
        </p:nvSpPr>
        <p:spPr>
          <a:xfrm>
            <a:off x="838200" y="1890443"/>
            <a:ext cx="10011463" cy="4704667"/>
          </a:xfrm>
        </p:spPr>
        <p:txBody>
          <a:bodyPr>
            <a:normAutofit fontScale="85000" lnSpcReduction="10000"/>
          </a:bodyPr>
          <a:lstStyle/>
          <a:p>
            <a:pPr marL="457200" indent="-457200">
              <a:lnSpc>
                <a:spcPct val="120000"/>
              </a:lnSpc>
              <a:buFont typeface="Arial" panose="020B0604020202020204" pitchFamily="34" charset="0"/>
              <a:buChar char="•"/>
            </a:pPr>
            <a:r>
              <a:rPr lang="en-US" sz="1800" noProof="0"/>
              <a:t>The training material is prepared primarily as a physical training opportunity for a group of 6-15 persons that, ideally, represent 4-8 different SME clusters. </a:t>
            </a:r>
          </a:p>
          <a:p>
            <a:pPr marL="457200" indent="-457200">
              <a:lnSpc>
                <a:spcPct val="120000"/>
              </a:lnSpc>
              <a:buFont typeface="Arial" panose="020B0604020202020204" pitchFamily="34" charset="0"/>
              <a:buChar char="•"/>
            </a:pPr>
            <a:r>
              <a:rPr lang="en-US" sz="1800" noProof="0"/>
              <a:t>It can also be carried out as a trainer-led online training event for the same type of group. Suggestions for how to adapt interactive elements are included, but further adaptations may be needed.</a:t>
            </a:r>
          </a:p>
          <a:p>
            <a:pPr marL="457200" indent="-457200">
              <a:lnSpc>
                <a:spcPct val="120000"/>
              </a:lnSpc>
              <a:buFont typeface="Arial" panose="020B0604020202020204" pitchFamily="34" charset="0"/>
              <a:buChar char="•"/>
            </a:pPr>
            <a:r>
              <a:rPr lang="en-US" sz="1800" noProof="0"/>
              <a:t>The </a:t>
            </a:r>
            <a:r>
              <a:rPr lang="en-US" sz="1800" b="1" noProof="0"/>
              <a:t>target group </a:t>
            </a:r>
            <a:r>
              <a:rPr lang="en-US" sz="1800" noProof="0"/>
              <a:t>include Trusted Partners (or potential new Trusted Partners) but also other stakeholders that may be involved in the activities of local energy collectives, e.g. energy auditors, energy experts, local energy advisors, etc.</a:t>
            </a:r>
          </a:p>
          <a:p>
            <a:pPr marL="457200" indent="-457200">
              <a:lnSpc>
                <a:spcPct val="120000"/>
              </a:lnSpc>
              <a:buFont typeface="Arial" panose="020B0604020202020204" pitchFamily="34" charset="0"/>
              <a:buChar char="•"/>
            </a:pPr>
            <a:r>
              <a:rPr lang="en-US" sz="1800" noProof="0"/>
              <a:t>The </a:t>
            </a:r>
            <a:r>
              <a:rPr lang="en-US" sz="1800" b="1" noProof="0"/>
              <a:t>training should be interactive </a:t>
            </a:r>
            <a:r>
              <a:rPr lang="en-US" sz="1800" noProof="0"/>
              <a:t>– with the aim that participants will actively contribute and learn both from you and each others’ experience. </a:t>
            </a:r>
          </a:p>
          <a:p>
            <a:pPr marL="457200" indent="-457200">
              <a:lnSpc>
                <a:spcPct val="120000"/>
              </a:lnSpc>
              <a:buFont typeface="Arial" panose="020B0604020202020204" pitchFamily="34" charset="0"/>
              <a:buChar char="•"/>
            </a:pPr>
            <a:r>
              <a:rPr lang="en-US" sz="1800" noProof="0"/>
              <a:t>Interactive elements are marked with the symbol at the right. Sometimes alternative options are given. Choose and adapt, so that you do it in a way you are comfortable with, and that best suits the group.</a:t>
            </a:r>
          </a:p>
          <a:p>
            <a:pPr marL="457200" indent="-457200">
              <a:lnSpc>
                <a:spcPct val="120000"/>
              </a:lnSpc>
              <a:buFont typeface="Arial" panose="020B0604020202020204" pitchFamily="34" charset="0"/>
              <a:buChar char="•"/>
            </a:pPr>
            <a:r>
              <a:rPr lang="en-US" sz="1800" noProof="0"/>
              <a:t>You will find explanatory notes about the content of the slides in the </a:t>
            </a:r>
            <a:r>
              <a:rPr lang="en-US" sz="1800" b="1" noProof="0"/>
              <a:t>notes</a:t>
            </a:r>
            <a:r>
              <a:rPr lang="en-US" sz="1800" noProof="0"/>
              <a:t> of this presentation, as well as extra material to read. Some specific notes on how to lead the training are added with the mention </a:t>
            </a:r>
            <a:r>
              <a:rPr lang="en-US" sz="1800" i="1" noProof="0"/>
              <a:t>Instructions to trainer.</a:t>
            </a:r>
            <a:endParaRPr lang="en-US" sz="1800" noProof="0"/>
          </a:p>
        </p:txBody>
      </p:sp>
      <p:sp>
        <p:nvSpPr>
          <p:cNvPr id="4" name="Platshållare för datum 3">
            <a:extLst>
              <a:ext uri="{FF2B5EF4-FFF2-40B4-BE49-F238E27FC236}">
                <a16:creationId xmlns:a16="http://schemas.microsoft.com/office/drawing/2014/main" id="{417D72F8-7ACB-40D6-AD77-15575B24B200}"/>
              </a:ext>
            </a:extLst>
          </p:cNvPr>
          <p:cNvSpPr>
            <a:spLocks noGrp="1"/>
          </p:cNvSpPr>
          <p:nvPr>
            <p:ph type="dt" sz="half" idx="10"/>
          </p:nvPr>
        </p:nvSpPr>
        <p:spPr/>
        <p:txBody>
          <a:bodyPr/>
          <a:lstStyle/>
          <a:p>
            <a:fld id="{64F4A3FA-541D-4A07-9559-A25D6D8E8396}" type="datetime1">
              <a:rPr lang="en-GB" smtClean="0"/>
              <a:t>24/05/2022</a:t>
            </a:fld>
            <a:endParaRPr lang="de-DE"/>
          </a:p>
        </p:txBody>
      </p:sp>
      <p:sp>
        <p:nvSpPr>
          <p:cNvPr id="5" name="Platshållare för bildnummer 4">
            <a:extLst>
              <a:ext uri="{FF2B5EF4-FFF2-40B4-BE49-F238E27FC236}">
                <a16:creationId xmlns:a16="http://schemas.microsoft.com/office/drawing/2014/main" id="{1D0C1B6E-B109-4FFC-A029-36224FD64542}"/>
              </a:ext>
            </a:extLst>
          </p:cNvPr>
          <p:cNvSpPr>
            <a:spLocks noGrp="1"/>
          </p:cNvSpPr>
          <p:nvPr>
            <p:ph type="sldNum" sz="quarter" idx="11"/>
          </p:nvPr>
        </p:nvSpPr>
        <p:spPr/>
        <p:txBody>
          <a:bodyPr/>
          <a:lstStyle/>
          <a:p>
            <a:fld id="{CD13C9F6-DA1F-4969-8B21-2E803A8A69C8}" type="slidenum">
              <a:rPr lang="de-DE" smtClean="0"/>
              <a:t>1</a:t>
            </a:fld>
            <a:endParaRPr lang="de-DE"/>
          </a:p>
        </p:txBody>
      </p:sp>
      <p:grpSp>
        <p:nvGrpSpPr>
          <p:cNvPr id="6" name="Gruppieren 9">
            <a:extLst>
              <a:ext uri="{FF2B5EF4-FFF2-40B4-BE49-F238E27FC236}">
                <a16:creationId xmlns:a16="http://schemas.microsoft.com/office/drawing/2014/main" id="{D1831556-59A9-4F4E-BDA8-EEB3515FD45D}"/>
              </a:ext>
            </a:extLst>
          </p:cNvPr>
          <p:cNvGrpSpPr/>
          <p:nvPr/>
        </p:nvGrpSpPr>
        <p:grpSpPr>
          <a:xfrm>
            <a:off x="10705774" y="4242776"/>
            <a:ext cx="791916" cy="831239"/>
            <a:chOff x="135517" y="136525"/>
            <a:chExt cx="761950" cy="761950"/>
          </a:xfrm>
        </p:grpSpPr>
        <p:sp>
          <p:nvSpPr>
            <p:cNvPr id="7" name="Ellipse 12">
              <a:extLst>
                <a:ext uri="{FF2B5EF4-FFF2-40B4-BE49-F238E27FC236}">
                  <a16:creationId xmlns:a16="http://schemas.microsoft.com/office/drawing/2014/main" id="{8C0794E8-A239-4DD2-9E30-72AA3D285C2C}"/>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Sprechblase: oval 13">
              <a:extLst>
                <a:ext uri="{FF2B5EF4-FFF2-40B4-BE49-F238E27FC236}">
                  <a16:creationId xmlns:a16="http://schemas.microsoft.com/office/drawing/2014/main" id="{9FE32A1E-9371-4249-BEAF-9B93A54E1C37}"/>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9" name="Rectangle 8">
            <a:extLst>
              <a:ext uri="{FF2B5EF4-FFF2-40B4-BE49-F238E27FC236}">
                <a16:creationId xmlns:a16="http://schemas.microsoft.com/office/drawing/2014/main" id="{F038FB9D-94BB-41FC-BE64-725B28ED2E64}"/>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39560980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9788" y="457200"/>
            <a:ext cx="6580189" cy="1600200"/>
          </a:xfrm>
        </p:spPr>
        <p:txBody>
          <a:bodyPr/>
          <a:lstStyle/>
          <a:p>
            <a:r>
              <a:rPr lang="en-US" noProof="0"/>
              <a:t>Examples</a:t>
            </a:r>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283F7263-1FA3-4C8B-B8C4-130A8ACD1F86}"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10</a:t>
            </a:fld>
            <a:endParaRPr lang="de-DE"/>
          </a:p>
        </p:txBody>
      </p:sp>
      <p:sp>
        <p:nvSpPr>
          <p:cNvPr id="12" name="Rectangle 3">
            <a:extLst>
              <a:ext uri="{FF2B5EF4-FFF2-40B4-BE49-F238E27FC236}">
                <a16:creationId xmlns:a16="http://schemas.microsoft.com/office/drawing/2014/main" id="{B62125A3-C01A-40F6-AABA-7BF7BF66C9DC}"/>
              </a:ext>
            </a:extLst>
          </p:cNvPr>
          <p:cNvSpPr>
            <a:spLocks noChangeArrowheads="1"/>
          </p:cNvSpPr>
          <p:nvPr/>
        </p:nvSpPr>
        <p:spPr bwMode="auto">
          <a:xfrm>
            <a:off x="6374933" y="5521005"/>
            <a:ext cx="101021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1" u="none" strike="noStrike" cap="none" normalizeH="0" baseline="0">
                <a:ln>
                  <a:noFill/>
                </a:ln>
                <a:solidFill>
                  <a:schemeClr val="accent4">
                    <a:lumMod val="50000"/>
                  </a:schemeClr>
                </a:solidFill>
                <a:effectLst/>
                <a:latin typeface="Noto Sans" panose="020B0502040504020204" pitchFamily="34" charset="0"/>
                <a:ea typeface="Noto Sans" panose="020B0502040504020204" pitchFamily="34" charset="0"/>
                <a:cs typeface="Noto Sans" panose="020B0502040504020204" pitchFamily="34" charset="0"/>
              </a:rPr>
              <a:t>Example 2</a:t>
            </a:r>
            <a:endParaRPr kumimoji="0" lang="en-US" altLang="en-US" sz="3200" b="0" i="0" u="none" strike="noStrike" cap="none" normalizeH="0" baseline="0">
              <a:ln>
                <a:noFill/>
              </a:ln>
              <a:solidFill>
                <a:schemeClr val="accent4">
                  <a:lumMod val="50000"/>
                </a:schemeClr>
              </a:solidFill>
              <a:effectLst/>
              <a:latin typeface="Noto Sans" panose="020B0502040504020204" pitchFamily="34" charset="0"/>
              <a:ea typeface="Noto Sans" panose="020B0502040504020204" pitchFamily="34" charset="0"/>
              <a:cs typeface="Noto Sans" panose="020B0502040504020204" pitchFamily="34" charset="0"/>
            </a:endParaRPr>
          </a:p>
        </p:txBody>
      </p:sp>
      <p:sp>
        <p:nvSpPr>
          <p:cNvPr id="14" name="Rectangle 3">
            <a:extLst>
              <a:ext uri="{FF2B5EF4-FFF2-40B4-BE49-F238E27FC236}">
                <a16:creationId xmlns:a16="http://schemas.microsoft.com/office/drawing/2014/main" id="{840DA14B-C2EC-468A-9187-22E9CB106F3F}"/>
              </a:ext>
            </a:extLst>
          </p:cNvPr>
          <p:cNvSpPr>
            <a:spLocks noChangeArrowheads="1"/>
          </p:cNvSpPr>
          <p:nvPr/>
        </p:nvSpPr>
        <p:spPr bwMode="auto">
          <a:xfrm>
            <a:off x="951144" y="5548647"/>
            <a:ext cx="101021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400" i="1">
                <a:solidFill>
                  <a:schemeClr val="accent4">
                    <a:lumMod val="50000"/>
                  </a:schemeClr>
                </a:solidFill>
                <a:latin typeface="Noto Sans" panose="020B0502040504020204" pitchFamily="34" charset="0"/>
                <a:ea typeface="Noto Sans" panose="020B0502040504020204" pitchFamily="34" charset="0"/>
                <a:cs typeface="Noto Sans" panose="020B0502040504020204" pitchFamily="34" charset="0"/>
              </a:rPr>
              <a:t>Example 1</a:t>
            </a:r>
            <a:endParaRPr kumimoji="0" lang="en-US" altLang="en-US" sz="3200" b="0" i="0" u="none" strike="noStrike" cap="none" normalizeH="0" baseline="0">
              <a:ln>
                <a:noFill/>
              </a:ln>
              <a:solidFill>
                <a:schemeClr val="accent4">
                  <a:lumMod val="50000"/>
                </a:schemeClr>
              </a:solidFill>
              <a:effectLst/>
              <a:latin typeface="Noto Sans" panose="020B0502040504020204" pitchFamily="34" charset="0"/>
              <a:ea typeface="Noto Sans" panose="020B0502040504020204" pitchFamily="34" charset="0"/>
              <a:cs typeface="Noto Sans" panose="020B0502040504020204" pitchFamily="34" charset="0"/>
            </a:endParaRPr>
          </a:p>
        </p:txBody>
      </p:sp>
      <p:sp>
        <p:nvSpPr>
          <p:cNvPr id="3" name="Rektangel 2">
            <a:extLst>
              <a:ext uri="{FF2B5EF4-FFF2-40B4-BE49-F238E27FC236}">
                <a16:creationId xmlns:a16="http://schemas.microsoft.com/office/drawing/2014/main" id="{359C9BBC-AD57-422A-8457-BDA9A15E3B08}"/>
              </a:ext>
            </a:extLst>
          </p:cNvPr>
          <p:cNvSpPr/>
          <p:nvPr/>
        </p:nvSpPr>
        <p:spPr>
          <a:xfrm>
            <a:off x="951144" y="2486526"/>
            <a:ext cx="4824013" cy="2759242"/>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sv-SE" err="1"/>
              <a:t>Insert</a:t>
            </a:r>
            <a:r>
              <a:rPr lang="sv-SE"/>
              <a:t> </a:t>
            </a:r>
            <a:r>
              <a:rPr lang="sv-SE" err="1"/>
              <a:t>photo</a:t>
            </a:r>
            <a:endParaRPr lang="en-GB"/>
          </a:p>
        </p:txBody>
      </p:sp>
      <p:sp>
        <p:nvSpPr>
          <p:cNvPr id="13" name="Rektangel 12">
            <a:extLst>
              <a:ext uri="{FF2B5EF4-FFF2-40B4-BE49-F238E27FC236}">
                <a16:creationId xmlns:a16="http://schemas.microsoft.com/office/drawing/2014/main" id="{2828BD6A-537C-4F02-87E5-AD55C8702B60}"/>
              </a:ext>
            </a:extLst>
          </p:cNvPr>
          <p:cNvSpPr/>
          <p:nvPr/>
        </p:nvSpPr>
        <p:spPr>
          <a:xfrm>
            <a:off x="6374933" y="2486526"/>
            <a:ext cx="4824013" cy="2759242"/>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sv-SE" err="1"/>
              <a:t>Insert</a:t>
            </a:r>
            <a:r>
              <a:rPr lang="sv-SE"/>
              <a:t> </a:t>
            </a:r>
            <a:r>
              <a:rPr lang="sv-SE" err="1"/>
              <a:t>photo</a:t>
            </a:r>
            <a:endParaRPr lang="en-GB"/>
          </a:p>
        </p:txBody>
      </p:sp>
      <p:sp>
        <p:nvSpPr>
          <p:cNvPr id="9" name="Rectangle 8">
            <a:extLst>
              <a:ext uri="{FF2B5EF4-FFF2-40B4-BE49-F238E27FC236}">
                <a16:creationId xmlns:a16="http://schemas.microsoft.com/office/drawing/2014/main" id="{E4C0544A-34C1-4F07-ADA4-C344C2A567C2}"/>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3122961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8200" y="136525"/>
            <a:ext cx="5112125" cy="1600200"/>
          </a:xfrm>
        </p:spPr>
        <p:txBody>
          <a:bodyPr/>
          <a:lstStyle/>
          <a:p>
            <a:r>
              <a:rPr lang="en-US" noProof="0"/>
              <a:t>WHY is it relevant to…</a:t>
            </a:r>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DA74114E-308E-4312-B47A-A46A7EE60E4D}"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11</a:t>
            </a:fld>
            <a:endParaRPr lang="de-DE"/>
          </a:p>
        </p:txBody>
      </p:sp>
      <p:graphicFrame>
        <p:nvGraphicFramePr>
          <p:cNvPr id="3" name="Diagram 2">
            <a:extLst>
              <a:ext uri="{FF2B5EF4-FFF2-40B4-BE49-F238E27FC236}">
                <a16:creationId xmlns:a16="http://schemas.microsoft.com/office/drawing/2014/main" id="{51F66894-F43C-4F1D-9DDB-FA7EFD52162F}"/>
              </a:ext>
            </a:extLst>
          </p:cNvPr>
          <p:cNvGraphicFramePr/>
          <p:nvPr>
            <p:extLst>
              <p:ext uri="{D42A27DB-BD31-4B8C-83A1-F6EECF244321}">
                <p14:modId xmlns:p14="http://schemas.microsoft.com/office/powerpoint/2010/main" val="3731463000"/>
              </p:ext>
            </p:extLst>
          </p:nvPr>
        </p:nvGraphicFramePr>
        <p:xfrm>
          <a:off x="0" y="2281311"/>
          <a:ext cx="6571672" cy="43221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Rubrik 1">
            <a:extLst>
              <a:ext uri="{FF2B5EF4-FFF2-40B4-BE49-F238E27FC236}">
                <a16:creationId xmlns:a16="http://schemas.microsoft.com/office/drawing/2014/main" id="{E04E3C38-EBEE-4914-A4B9-F6C81DE32CCF}"/>
              </a:ext>
            </a:extLst>
          </p:cNvPr>
          <p:cNvSpPr txBox="1">
            <a:spLocks/>
          </p:cNvSpPr>
          <p:nvPr/>
        </p:nvSpPr>
        <p:spPr>
          <a:xfrm>
            <a:off x="838199" y="1736724"/>
            <a:ext cx="5112125" cy="678873"/>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a:lstStyle>
          <a:p>
            <a:pPr algn="ctr"/>
            <a:r>
              <a:rPr lang="en-US"/>
              <a:t>… save energy?</a:t>
            </a:r>
            <a:endParaRPr lang="sv-SE"/>
          </a:p>
        </p:txBody>
      </p:sp>
      <p:sp>
        <p:nvSpPr>
          <p:cNvPr id="11" name="Rubrik 1">
            <a:extLst>
              <a:ext uri="{FF2B5EF4-FFF2-40B4-BE49-F238E27FC236}">
                <a16:creationId xmlns:a16="http://schemas.microsoft.com/office/drawing/2014/main" id="{9F8C2B6E-8F39-4A03-9DC8-B7F5F5E7F478}"/>
              </a:ext>
            </a:extLst>
          </p:cNvPr>
          <p:cNvSpPr txBox="1">
            <a:spLocks/>
          </p:cNvSpPr>
          <p:nvPr/>
        </p:nvSpPr>
        <p:spPr>
          <a:xfrm>
            <a:off x="6488340" y="1736724"/>
            <a:ext cx="5112125" cy="678873"/>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a:lstStyle>
          <a:p>
            <a:pPr algn="ctr"/>
            <a:r>
              <a:rPr lang="en-US"/>
              <a:t>… do it together?</a:t>
            </a:r>
            <a:endParaRPr lang="sv-SE"/>
          </a:p>
        </p:txBody>
      </p:sp>
      <p:graphicFrame>
        <p:nvGraphicFramePr>
          <p:cNvPr id="12" name="Diagram 11">
            <a:extLst>
              <a:ext uri="{FF2B5EF4-FFF2-40B4-BE49-F238E27FC236}">
                <a16:creationId xmlns:a16="http://schemas.microsoft.com/office/drawing/2014/main" id="{D6376865-7943-4D4D-830D-1581E837B7CF}"/>
              </a:ext>
            </a:extLst>
          </p:cNvPr>
          <p:cNvGraphicFramePr/>
          <p:nvPr>
            <p:extLst>
              <p:ext uri="{D42A27DB-BD31-4B8C-83A1-F6EECF244321}">
                <p14:modId xmlns:p14="http://schemas.microsoft.com/office/powerpoint/2010/main" val="361241518"/>
              </p:ext>
            </p:extLst>
          </p:nvPr>
        </p:nvGraphicFramePr>
        <p:xfrm>
          <a:off x="5703661" y="2399290"/>
          <a:ext cx="6349794" cy="432218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9" name="Rectangle 8">
            <a:extLst>
              <a:ext uri="{FF2B5EF4-FFF2-40B4-BE49-F238E27FC236}">
                <a16:creationId xmlns:a16="http://schemas.microsoft.com/office/drawing/2014/main" id="{566B7027-E6FB-41FA-8B26-E2C0773BC67C}"/>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36689888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493816" y="504871"/>
            <a:ext cx="10515600" cy="572608"/>
          </a:xfrm>
        </p:spPr>
        <p:txBody>
          <a:bodyPr>
            <a:normAutofit/>
          </a:bodyPr>
          <a:lstStyle/>
          <a:p>
            <a:r>
              <a:rPr lang="en-GB"/>
              <a:t>Why save energy?</a:t>
            </a:r>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F56AA910-388D-4310-8C35-D827DF905030}" type="datetime1">
              <a:rPr lang="en-GB" smtClean="0"/>
              <a:t>24/05/2022</a:t>
            </a:fld>
            <a:endParaRPr lang="en-GB"/>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en-GB" smtClean="0"/>
              <a:t>12</a:t>
            </a:fld>
            <a:endParaRPr lang="en-GB"/>
          </a:p>
        </p:txBody>
      </p:sp>
      <p:pic>
        <p:nvPicPr>
          <p:cNvPr id="4" name="Bildobjekt 3">
            <a:extLst>
              <a:ext uri="{FF2B5EF4-FFF2-40B4-BE49-F238E27FC236}">
                <a16:creationId xmlns:a16="http://schemas.microsoft.com/office/drawing/2014/main" id="{76F4427A-2916-4C74-BDE5-D3732625034E}"/>
              </a:ext>
            </a:extLst>
          </p:cNvPr>
          <p:cNvPicPr>
            <a:picLocks noChangeAspect="1"/>
          </p:cNvPicPr>
          <p:nvPr/>
        </p:nvPicPr>
        <p:blipFill rotWithShape="1">
          <a:blip r:embed="rId3"/>
          <a:srcRect b="13767"/>
          <a:stretch/>
        </p:blipFill>
        <p:spPr>
          <a:xfrm rot="21281624">
            <a:off x="521111" y="1281113"/>
            <a:ext cx="4611663" cy="4484017"/>
          </a:xfrm>
          <a:prstGeom prst="rect">
            <a:avLst/>
          </a:prstGeom>
        </p:spPr>
      </p:pic>
      <p:pic>
        <p:nvPicPr>
          <p:cNvPr id="8" name="Bildobjekt 7">
            <a:extLst>
              <a:ext uri="{FF2B5EF4-FFF2-40B4-BE49-F238E27FC236}">
                <a16:creationId xmlns:a16="http://schemas.microsoft.com/office/drawing/2014/main" id="{7869BAA7-C80A-44AF-A8FD-92297C08662F}"/>
              </a:ext>
            </a:extLst>
          </p:cNvPr>
          <p:cNvPicPr>
            <a:picLocks noChangeAspect="1"/>
          </p:cNvPicPr>
          <p:nvPr/>
        </p:nvPicPr>
        <p:blipFill rotWithShape="1">
          <a:blip r:embed="rId4"/>
          <a:srcRect b="51850"/>
          <a:stretch/>
        </p:blipFill>
        <p:spPr>
          <a:xfrm>
            <a:off x="5692795" y="1864043"/>
            <a:ext cx="6269202" cy="1077219"/>
          </a:xfrm>
          <a:prstGeom prst="rect">
            <a:avLst/>
          </a:prstGeom>
        </p:spPr>
      </p:pic>
      <p:pic>
        <p:nvPicPr>
          <p:cNvPr id="10" name="Bildobjekt 9">
            <a:extLst>
              <a:ext uri="{FF2B5EF4-FFF2-40B4-BE49-F238E27FC236}">
                <a16:creationId xmlns:a16="http://schemas.microsoft.com/office/drawing/2014/main" id="{40CAB9B4-EDD1-46D3-B093-B26D8557AD76}"/>
              </a:ext>
            </a:extLst>
          </p:cNvPr>
          <p:cNvPicPr>
            <a:picLocks noChangeAspect="1"/>
          </p:cNvPicPr>
          <p:nvPr/>
        </p:nvPicPr>
        <p:blipFill rotWithShape="1">
          <a:blip r:embed="rId5"/>
          <a:srcRect r="10923" b="32143"/>
          <a:stretch/>
        </p:blipFill>
        <p:spPr>
          <a:xfrm>
            <a:off x="5692795" y="4101288"/>
            <a:ext cx="6499205" cy="1783895"/>
          </a:xfrm>
          <a:prstGeom prst="rect">
            <a:avLst/>
          </a:prstGeom>
        </p:spPr>
      </p:pic>
      <p:sp>
        <p:nvSpPr>
          <p:cNvPr id="15" name="textruta 14">
            <a:extLst>
              <a:ext uri="{FF2B5EF4-FFF2-40B4-BE49-F238E27FC236}">
                <a16:creationId xmlns:a16="http://schemas.microsoft.com/office/drawing/2014/main" id="{99897843-1A9B-41AE-93A1-C6A33218654F}"/>
              </a:ext>
            </a:extLst>
          </p:cNvPr>
          <p:cNvSpPr txBox="1"/>
          <p:nvPr/>
        </p:nvSpPr>
        <p:spPr>
          <a:xfrm>
            <a:off x="5608847" y="5959383"/>
            <a:ext cx="5744953" cy="923330"/>
          </a:xfrm>
          <a:prstGeom prst="rect">
            <a:avLst/>
          </a:prstGeom>
          <a:noFill/>
        </p:spPr>
        <p:txBody>
          <a:bodyPr wrap="square" rtlCol="0">
            <a:spAutoFit/>
          </a:bodyPr>
          <a:lstStyle/>
          <a:p>
            <a:r>
              <a:rPr lang="en-GB"/>
              <a:t>Reducing greenhouse gas emissions by at least 55% by 2030 requires higher shares of renewable energy and greater energy efficiency.</a:t>
            </a:r>
          </a:p>
        </p:txBody>
      </p:sp>
      <p:sp>
        <p:nvSpPr>
          <p:cNvPr id="17" name="textruta 16">
            <a:extLst>
              <a:ext uri="{FF2B5EF4-FFF2-40B4-BE49-F238E27FC236}">
                <a16:creationId xmlns:a16="http://schemas.microsoft.com/office/drawing/2014/main" id="{17C44912-0EC5-4CDF-97BC-23F71E500216}"/>
              </a:ext>
            </a:extLst>
          </p:cNvPr>
          <p:cNvSpPr txBox="1"/>
          <p:nvPr/>
        </p:nvSpPr>
        <p:spPr>
          <a:xfrm>
            <a:off x="5692795" y="1291435"/>
            <a:ext cx="5406032" cy="523220"/>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GB" sz="2800"/>
              <a:t>Delivering the European Green Deal</a:t>
            </a:r>
          </a:p>
        </p:txBody>
      </p:sp>
      <p:sp>
        <p:nvSpPr>
          <p:cNvPr id="18" name="textruta 17">
            <a:extLst>
              <a:ext uri="{FF2B5EF4-FFF2-40B4-BE49-F238E27FC236}">
                <a16:creationId xmlns:a16="http://schemas.microsoft.com/office/drawing/2014/main" id="{B084980C-CF81-486B-84A6-B9AAB96DBB58}"/>
              </a:ext>
            </a:extLst>
          </p:cNvPr>
          <p:cNvSpPr txBox="1"/>
          <p:nvPr/>
        </p:nvSpPr>
        <p:spPr>
          <a:xfrm>
            <a:off x="5830535" y="2874660"/>
            <a:ext cx="1113692" cy="584775"/>
          </a:xfrm>
          <a:prstGeom prst="rect">
            <a:avLst/>
          </a:prstGeom>
          <a:noFill/>
        </p:spPr>
        <p:txBody>
          <a:bodyPr wrap="square" rtlCol="0">
            <a:spAutoFit/>
          </a:bodyPr>
          <a:lstStyle/>
          <a:p>
            <a:pPr algn="ctr"/>
            <a:r>
              <a:rPr lang="en-GB" sz="1600">
                <a:solidFill>
                  <a:schemeClr val="accent1"/>
                </a:solidFill>
              </a:rPr>
              <a:t>Reduce emissions</a:t>
            </a:r>
          </a:p>
        </p:txBody>
      </p:sp>
      <p:sp>
        <p:nvSpPr>
          <p:cNvPr id="19" name="textruta 18">
            <a:extLst>
              <a:ext uri="{FF2B5EF4-FFF2-40B4-BE49-F238E27FC236}">
                <a16:creationId xmlns:a16="http://schemas.microsoft.com/office/drawing/2014/main" id="{58799D69-5976-4728-A4DB-EEE74CED4ACE}"/>
              </a:ext>
            </a:extLst>
          </p:cNvPr>
          <p:cNvSpPr txBox="1"/>
          <p:nvPr/>
        </p:nvSpPr>
        <p:spPr>
          <a:xfrm>
            <a:off x="7015143" y="2874660"/>
            <a:ext cx="1199877" cy="584775"/>
          </a:xfrm>
          <a:prstGeom prst="rect">
            <a:avLst/>
          </a:prstGeom>
          <a:noFill/>
        </p:spPr>
        <p:txBody>
          <a:bodyPr wrap="square" rtlCol="0">
            <a:spAutoFit/>
          </a:bodyPr>
          <a:lstStyle/>
          <a:p>
            <a:pPr algn="ctr"/>
            <a:r>
              <a:rPr lang="en-GB" sz="1600">
                <a:solidFill>
                  <a:schemeClr val="accent1"/>
                </a:solidFill>
              </a:rPr>
              <a:t>Create jobs and growth</a:t>
            </a:r>
          </a:p>
        </p:txBody>
      </p:sp>
      <p:sp>
        <p:nvSpPr>
          <p:cNvPr id="20" name="textruta 19">
            <a:extLst>
              <a:ext uri="{FF2B5EF4-FFF2-40B4-BE49-F238E27FC236}">
                <a16:creationId xmlns:a16="http://schemas.microsoft.com/office/drawing/2014/main" id="{1B99F6B9-83E6-4A89-93EF-2232B50D670D}"/>
              </a:ext>
            </a:extLst>
          </p:cNvPr>
          <p:cNvSpPr txBox="1"/>
          <p:nvPr/>
        </p:nvSpPr>
        <p:spPr>
          <a:xfrm>
            <a:off x="8003644" y="2874660"/>
            <a:ext cx="1435786" cy="830997"/>
          </a:xfrm>
          <a:prstGeom prst="rect">
            <a:avLst/>
          </a:prstGeom>
          <a:noFill/>
        </p:spPr>
        <p:txBody>
          <a:bodyPr wrap="square" rtlCol="0">
            <a:spAutoFit/>
          </a:bodyPr>
          <a:lstStyle/>
          <a:p>
            <a:pPr algn="ctr"/>
            <a:r>
              <a:rPr lang="en-GB" sz="1600">
                <a:solidFill>
                  <a:schemeClr val="accent1"/>
                </a:solidFill>
              </a:rPr>
              <a:t>Address energy</a:t>
            </a:r>
          </a:p>
          <a:p>
            <a:pPr algn="ctr"/>
            <a:r>
              <a:rPr lang="en-GB" sz="1600">
                <a:solidFill>
                  <a:schemeClr val="accent1"/>
                </a:solidFill>
              </a:rPr>
              <a:t>poverty</a:t>
            </a:r>
          </a:p>
        </p:txBody>
      </p:sp>
      <p:sp>
        <p:nvSpPr>
          <p:cNvPr id="21" name="textruta 20">
            <a:extLst>
              <a:ext uri="{FF2B5EF4-FFF2-40B4-BE49-F238E27FC236}">
                <a16:creationId xmlns:a16="http://schemas.microsoft.com/office/drawing/2014/main" id="{3874B5A4-E81C-4B9F-9F7C-C14E06D0F144}"/>
              </a:ext>
            </a:extLst>
          </p:cNvPr>
          <p:cNvSpPr txBox="1"/>
          <p:nvPr/>
        </p:nvSpPr>
        <p:spPr>
          <a:xfrm>
            <a:off x="9203521" y="2874660"/>
            <a:ext cx="1435786" cy="1077218"/>
          </a:xfrm>
          <a:prstGeom prst="rect">
            <a:avLst/>
          </a:prstGeom>
          <a:noFill/>
        </p:spPr>
        <p:txBody>
          <a:bodyPr wrap="square" rtlCol="0">
            <a:spAutoFit/>
          </a:bodyPr>
          <a:lstStyle/>
          <a:p>
            <a:pPr algn="ctr"/>
            <a:r>
              <a:rPr lang="en-GB" sz="1600">
                <a:solidFill>
                  <a:schemeClr val="accent1"/>
                </a:solidFill>
              </a:rPr>
              <a:t>Reduce external energy dependency</a:t>
            </a:r>
          </a:p>
        </p:txBody>
      </p:sp>
      <p:sp>
        <p:nvSpPr>
          <p:cNvPr id="22" name="textruta 21">
            <a:extLst>
              <a:ext uri="{FF2B5EF4-FFF2-40B4-BE49-F238E27FC236}">
                <a16:creationId xmlns:a16="http://schemas.microsoft.com/office/drawing/2014/main" id="{17C29512-A88C-4A5E-AAE4-F9C83E831335}"/>
              </a:ext>
            </a:extLst>
          </p:cNvPr>
          <p:cNvSpPr txBox="1"/>
          <p:nvPr/>
        </p:nvSpPr>
        <p:spPr>
          <a:xfrm>
            <a:off x="10459563" y="2874660"/>
            <a:ext cx="1435786" cy="830997"/>
          </a:xfrm>
          <a:prstGeom prst="rect">
            <a:avLst/>
          </a:prstGeom>
          <a:noFill/>
        </p:spPr>
        <p:txBody>
          <a:bodyPr wrap="square" rtlCol="0">
            <a:spAutoFit/>
          </a:bodyPr>
          <a:lstStyle/>
          <a:p>
            <a:pPr algn="ctr"/>
            <a:r>
              <a:rPr lang="en-GB" sz="1600">
                <a:solidFill>
                  <a:schemeClr val="accent1"/>
                </a:solidFill>
              </a:rPr>
              <a:t>Improve our health and wellbeing</a:t>
            </a:r>
          </a:p>
        </p:txBody>
      </p:sp>
      <p:sp>
        <p:nvSpPr>
          <p:cNvPr id="16" name="Rectangle 15">
            <a:extLst>
              <a:ext uri="{FF2B5EF4-FFF2-40B4-BE49-F238E27FC236}">
                <a16:creationId xmlns:a16="http://schemas.microsoft.com/office/drawing/2014/main" id="{1F096EF2-4C91-4215-A4E1-E0EAAADB3D3C}"/>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14756810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ubrik 6">
            <a:extLst>
              <a:ext uri="{FF2B5EF4-FFF2-40B4-BE49-F238E27FC236}">
                <a16:creationId xmlns:a16="http://schemas.microsoft.com/office/drawing/2014/main" id="{BD9491C6-5740-4F7C-BEB0-478A8FEF908D}"/>
              </a:ext>
            </a:extLst>
          </p:cNvPr>
          <p:cNvSpPr>
            <a:spLocks noGrp="1"/>
          </p:cNvSpPr>
          <p:nvPr>
            <p:ph type="title"/>
          </p:nvPr>
        </p:nvSpPr>
        <p:spPr>
          <a:xfrm>
            <a:off x="838200" y="352131"/>
            <a:ext cx="10515600" cy="572608"/>
          </a:xfrm>
        </p:spPr>
        <p:txBody>
          <a:bodyPr/>
          <a:lstStyle/>
          <a:p>
            <a:r>
              <a:rPr lang="en-US" noProof="0"/>
              <a:t>Why save energy in SMEs?</a:t>
            </a:r>
          </a:p>
        </p:txBody>
      </p:sp>
      <p:sp>
        <p:nvSpPr>
          <p:cNvPr id="8" name="Platshållare för innehåll 7">
            <a:extLst>
              <a:ext uri="{FF2B5EF4-FFF2-40B4-BE49-F238E27FC236}">
                <a16:creationId xmlns:a16="http://schemas.microsoft.com/office/drawing/2014/main" id="{8DF8AB1A-7469-48B1-8637-27AA4824D58D}"/>
              </a:ext>
            </a:extLst>
          </p:cNvPr>
          <p:cNvSpPr>
            <a:spLocks noGrp="1"/>
          </p:cNvSpPr>
          <p:nvPr>
            <p:ph idx="1"/>
          </p:nvPr>
        </p:nvSpPr>
        <p:spPr>
          <a:xfrm>
            <a:off x="838200" y="1146540"/>
            <a:ext cx="10515600" cy="4286519"/>
          </a:xfrm>
        </p:spPr>
        <p:txBody>
          <a:bodyPr/>
          <a:lstStyle/>
          <a:p>
            <a:r>
              <a:rPr lang="en-US" sz="2400" noProof="0">
                <a:sym typeface="Century Gothic"/>
              </a:rPr>
              <a:t>SMEs are 99,8% of all Enterprises in EU27, and generate:</a:t>
            </a:r>
          </a:p>
          <a:p>
            <a:pPr marL="914400" lvl="0" indent="-349250" algn="l" rtl="0">
              <a:spcBef>
                <a:spcPts val="0"/>
              </a:spcBef>
              <a:spcAft>
                <a:spcPts val="0"/>
              </a:spcAft>
              <a:buSzPts val="1900"/>
              <a:buFont typeface="Century Gothic"/>
              <a:buChar char="➔"/>
            </a:pPr>
            <a:r>
              <a:rPr lang="en-US" sz="2400" noProof="0">
                <a:sym typeface="Century Gothic"/>
              </a:rPr>
              <a:t>53% of Total Value Added </a:t>
            </a:r>
          </a:p>
          <a:p>
            <a:pPr marL="914400" lvl="0" indent="-349250" algn="l" rtl="0">
              <a:spcBef>
                <a:spcPts val="0"/>
              </a:spcBef>
              <a:spcAft>
                <a:spcPts val="0"/>
              </a:spcAft>
              <a:buSzPts val="1900"/>
              <a:buFont typeface="Century Gothic"/>
              <a:buChar char="➔"/>
            </a:pPr>
            <a:r>
              <a:rPr lang="en-US" sz="2400" noProof="0">
                <a:sym typeface="Century Gothic"/>
              </a:rPr>
              <a:t>65% of employment</a:t>
            </a:r>
          </a:p>
          <a:p>
            <a:endParaRPr lang="en-US" noProof="0"/>
          </a:p>
        </p:txBody>
      </p:sp>
      <p:sp>
        <p:nvSpPr>
          <p:cNvPr id="5" name="Platshållare för datum 4">
            <a:extLst>
              <a:ext uri="{FF2B5EF4-FFF2-40B4-BE49-F238E27FC236}">
                <a16:creationId xmlns:a16="http://schemas.microsoft.com/office/drawing/2014/main" id="{2F4B4C18-0D5A-49AE-B54E-5A414D066BBA}"/>
              </a:ext>
            </a:extLst>
          </p:cNvPr>
          <p:cNvSpPr>
            <a:spLocks noGrp="1"/>
          </p:cNvSpPr>
          <p:nvPr>
            <p:ph type="dt" sz="half" idx="10"/>
          </p:nvPr>
        </p:nvSpPr>
        <p:spPr/>
        <p:txBody>
          <a:bodyPr/>
          <a:lstStyle/>
          <a:p>
            <a:fld id="{E7154956-B96D-4FB0-A09F-8BD7F65F2A8B}" type="datetime1">
              <a:rPr lang="en-GB" smtClean="0"/>
              <a:t>24/05/2022</a:t>
            </a:fld>
            <a:endParaRPr lang="de-DE"/>
          </a:p>
        </p:txBody>
      </p:sp>
      <p:sp>
        <p:nvSpPr>
          <p:cNvPr id="6" name="Platshållare för bildnummer 5">
            <a:extLst>
              <a:ext uri="{FF2B5EF4-FFF2-40B4-BE49-F238E27FC236}">
                <a16:creationId xmlns:a16="http://schemas.microsoft.com/office/drawing/2014/main" id="{B423B149-4D65-41A7-9A85-5B49AD1B029C}"/>
              </a:ext>
            </a:extLst>
          </p:cNvPr>
          <p:cNvSpPr>
            <a:spLocks noGrp="1"/>
          </p:cNvSpPr>
          <p:nvPr>
            <p:ph type="sldNum" sz="quarter" idx="11"/>
          </p:nvPr>
        </p:nvSpPr>
        <p:spPr/>
        <p:txBody>
          <a:bodyPr/>
          <a:lstStyle/>
          <a:p>
            <a:fld id="{CD13C9F6-DA1F-4969-8B21-2E803A8A69C8}" type="slidenum">
              <a:rPr lang="de-DE" smtClean="0"/>
              <a:t>13</a:t>
            </a:fld>
            <a:endParaRPr lang="de-DE"/>
          </a:p>
        </p:txBody>
      </p:sp>
      <p:pic>
        <p:nvPicPr>
          <p:cNvPr id="9" name="Google Shape;457;p34">
            <a:extLst>
              <a:ext uri="{FF2B5EF4-FFF2-40B4-BE49-F238E27FC236}">
                <a16:creationId xmlns:a16="http://schemas.microsoft.com/office/drawing/2014/main" id="{EE6A3F63-5B39-418E-8950-B15882EBEA28}"/>
              </a:ext>
            </a:extLst>
          </p:cNvPr>
          <p:cNvPicPr preferRelativeResize="0"/>
          <p:nvPr/>
        </p:nvPicPr>
        <p:blipFill>
          <a:blip r:embed="rId3">
            <a:alphaModFix/>
          </a:blip>
          <a:stretch>
            <a:fillRect/>
          </a:stretch>
        </p:blipFill>
        <p:spPr>
          <a:xfrm>
            <a:off x="826939" y="2456914"/>
            <a:ext cx="1428750" cy="1428750"/>
          </a:xfrm>
          <a:prstGeom prst="rect">
            <a:avLst/>
          </a:prstGeom>
          <a:noFill/>
          <a:ln>
            <a:noFill/>
          </a:ln>
        </p:spPr>
      </p:pic>
      <p:pic>
        <p:nvPicPr>
          <p:cNvPr id="10" name="Google Shape;458;p34">
            <a:extLst>
              <a:ext uri="{FF2B5EF4-FFF2-40B4-BE49-F238E27FC236}">
                <a16:creationId xmlns:a16="http://schemas.microsoft.com/office/drawing/2014/main" id="{090D82C1-7D87-46AC-BD62-E1B1A854B3DF}"/>
              </a:ext>
            </a:extLst>
          </p:cNvPr>
          <p:cNvPicPr preferRelativeResize="0"/>
          <p:nvPr/>
        </p:nvPicPr>
        <p:blipFill>
          <a:blip r:embed="rId3">
            <a:alphaModFix/>
          </a:blip>
          <a:stretch>
            <a:fillRect/>
          </a:stretch>
        </p:blipFill>
        <p:spPr>
          <a:xfrm>
            <a:off x="7056425" y="4823717"/>
            <a:ext cx="1428750" cy="1428750"/>
          </a:xfrm>
          <a:prstGeom prst="rect">
            <a:avLst/>
          </a:prstGeom>
          <a:noFill/>
          <a:ln>
            <a:noFill/>
          </a:ln>
        </p:spPr>
      </p:pic>
      <p:pic>
        <p:nvPicPr>
          <p:cNvPr id="11" name="Google Shape;459;p34">
            <a:extLst>
              <a:ext uri="{FF2B5EF4-FFF2-40B4-BE49-F238E27FC236}">
                <a16:creationId xmlns:a16="http://schemas.microsoft.com/office/drawing/2014/main" id="{1B11294C-E811-4BCC-8F95-B78DD2E409F7}"/>
              </a:ext>
            </a:extLst>
          </p:cNvPr>
          <p:cNvPicPr preferRelativeResize="0"/>
          <p:nvPr/>
        </p:nvPicPr>
        <p:blipFill>
          <a:blip r:embed="rId3">
            <a:alphaModFix/>
          </a:blip>
          <a:stretch>
            <a:fillRect/>
          </a:stretch>
        </p:blipFill>
        <p:spPr>
          <a:xfrm>
            <a:off x="7454200" y="3394967"/>
            <a:ext cx="1428750" cy="1428750"/>
          </a:xfrm>
          <a:prstGeom prst="rect">
            <a:avLst/>
          </a:prstGeom>
          <a:noFill/>
          <a:ln>
            <a:noFill/>
          </a:ln>
        </p:spPr>
      </p:pic>
      <p:pic>
        <p:nvPicPr>
          <p:cNvPr id="12" name="Google Shape;460;p34">
            <a:extLst>
              <a:ext uri="{FF2B5EF4-FFF2-40B4-BE49-F238E27FC236}">
                <a16:creationId xmlns:a16="http://schemas.microsoft.com/office/drawing/2014/main" id="{EB949CA6-5650-40A3-BAFC-3D997A3BC7D4}"/>
              </a:ext>
            </a:extLst>
          </p:cNvPr>
          <p:cNvPicPr preferRelativeResize="0"/>
          <p:nvPr/>
        </p:nvPicPr>
        <p:blipFill>
          <a:blip r:embed="rId3">
            <a:alphaModFix/>
          </a:blip>
          <a:stretch>
            <a:fillRect/>
          </a:stretch>
        </p:blipFill>
        <p:spPr>
          <a:xfrm>
            <a:off x="8882938" y="4212167"/>
            <a:ext cx="1428750" cy="1428750"/>
          </a:xfrm>
          <a:prstGeom prst="rect">
            <a:avLst/>
          </a:prstGeom>
          <a:noFill/>
          <a:ln>
            <a:noFill/>
          </a:ln>
        </p:spPr>
      </p:pic>
      <p:pic>
        <p:nvPicPr>
          <p:cNvPr id="13" name="Google Shape;462;p34">
            <a:extLst>
              <a:ext uri="{FF2B5EF4-FFF2-40B4-BE49-F238E27FC236}">
                <a16:creationId xmlns:a16="http://schemas.microsoft.com/office/drawing/2014/main" id="{43FBC36B-1BE1-45BD-8096-3868FB277EFB}"/>
              </a:ext>
            </a:extLst>
          </p:cNvPr>
          <p:cNvPicPr preferRelativeResize="0"/>
          <p:nvPr/>
        </p:nvPicPr>
        <p:blipFill>
          <a:blip r:embed="rId3">
            <a:alphaModFix/>
          </a:blip>
          <a:stretch>
            <a:fillRect/>
          </a:stretch>
        </p:blipFill>
        <p:spPr>
          <a:xfrm>
            <a:off x="6237275" y="4438371"/>
            <a:ext cx="819150" cy="819150"/>
          </a:xfrm>
          <a:prstGeom prst="rect">
            <a:avLst/>
          </a:prstGeom>
          <a:noFill/>
          <a:ln>
            <a:noFill/>
          </a:ln>
        </p:spPr>
      </p:pic>
      <p:sp>
        <p:nvSpPr>
          <p:cNvPr id="14" name="Google Shape;463;p34">
            <a:extLst>
              <a:ext uri="{FF2B5EF4-FFF2-40B4-BE49-F238E27FC236}">
                <a16:creationId xmlns:a16="http://schemas.microsoft.com/office/drawing/2014/main" id="{998286A0-3F57-4BDB-8EC9-7286BED3AC3A}"/>
              </a:ext>
            </a:extLst>
          </p:cNvPr>
          <p:cNvSpPr/>
          <p:nvPr/>
        </p:nvSpPr>
        <p:spPr>
          <a:xfrm>
            <a:off x="5810277" y="3424157"/>
            <a:ext cx="4994400" cy="3056100"/>
          </a:xfrm>
          <a:prstGeom prst="ellipse">
            <a:avLst/>
          </a:prstGeom>
          <a:noFill/>
          <a:ln w="381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464;p34">
            <a:extLst>
              <a:ext uri="{FF2B5EF4-FFF2-40B4-BE49-F238E27FC236}">
                <a16:creationId xmlns:a16="http://schemas.microsoft.com/office/drawing/2014/main" id="{C2DB68FC-8380-4197-A548-74DB783157F5}"/>
              </a:ext>
            </a:extLst>
          </p:cNvPr>
          <p:cNvSpPr txBox="1"/>
          <p:nvPr/>
        </p:nvSpPr>
        <p:spPr>
          <a:xfrm>
            <a:off x="1779050" y="4519050"/>
            <a:ext cx="3970500" cy="1292631"/>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nl-NL" sz="2400">
                <a:latin typeface="Noto Sans" panose="020B0502040504020204" pitchFamily="34" charset="0"/>
                <a:ea typeface="Noto Sans" panose="020B0502040504020204" pitchFamily="34" charset="0"/>
                <a:cs typeface="Noto Sans" panose="020B0502040504020204" pitchFamily="34" charset="0"/>
                <a:sym typeface="Century Gothic"/>
              </a:rPr>
              <a:t>SMEs collectively consume more than </a:t>
            </a:r>
            <a:r>
              <a:rPr lang="nl-NL" sz="2400" b="1">
                <a:solidFill>
                  <a:srgbClr val="B45F06"/>
                </a:solidFill>
                <a:latin typeface="Noto Sans" panose="020B0502040504020204" pitchFamily="34" charset="0"/>
                <a:ea typeface="Noto Sans" panose="020B0502040504020204" pitchFamily="34" charset="0"/>
                <a:cs typeface="Noto Sans" panose="020B0502040504020204" pitchFamily="34" charset="0"/>
                <a:sym typeface="Century Gothic"/>
              </a:rPr>
              <a:t>13%</a:t>
            </a:r>
            <a:r>
              <a:rPr lang="nl-NL" sz="2400">
                <a:latin typeface="Noto Sans" panose="020B0502040504020204" pitchFamily="34" charset="0"/>
                <a:ea typeface="Noto Sans" panose="020B0502040504020204" pitchFamily="34" charset="0"/>
                <a:cs typeface="Noto Sans" panose="020B0502040504020204" pitchFamily="34" charset="0"/>
                <a:sym typeface="Century Gothic"/>
              </a:rPr>
              <a:t> of energy globally</a:t>
            </a:r>
            <a:endParaRPr sz="2400">
              <a:latin typeface="Noto Sans" panose="020B0502040504020204" pitchFamily="34" charset="0"/>
              <a:ea typeface="Noto Sans" panose="020B0502040504020204" pitchFamily="34" charset="0"/>
              <a:cs typeface="Noto Sans" panose="020B0502040504020204" pitchFamily="34" charset="0"/>
            </a:endParaRPr>
          </a:p>
        </p:txBody>
      </p:sp>
      <p:sp>
        <p:nvSpPr>
          <p:cNvPr id="16" name="Google Shape;465;p34">
            <a:extLst>
              <a:ext uri="{FF2B5EF4-FFF2-40B4-BE49-F238E27FC236}">
                <a16:creationId xmlns:a16="http://schemas.microsoft.com/office/drawing/2014/main" id="{0E69B39F-9F06-4945-8748-F03351909558}"/>
              </a:ext>
            </a:extLst>
          </p:cNvPr>
          <p:cNvSpPr txBox="1"/>
          <p:nvPr/>
        </p:nvSpPr>
        <p:spPr>
          <a:xfrm>
            <a:off x="2267375" y="2804137"/>
            <a:ext cx="7939800" cy="92329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l-NL" sz="2400">
                <a:latin typeface="Noto Sans" panose="020B0502040504020204" pitchFamily="34" charset="0"/>
                <a:ea typeface="Noto Sans" panose="020B0502040504020204" pitchFamily="34" charset="0"/>
                <a:cs typeface="Noto Sans" panose="020B0502040504020204" pitchFamily="34" charset="0"/>
                <a:sym typeface="Century Gothic"/>
              </a:rPr>
              <a:t>SMEs typically do not consume huge amounts of energy…</a:t>
            </a:r>
            <a:endParaRPr sz="2400">
              <a:latin typeface="Noto Sans" panose="020B0502040504020204" pitchFamily="34" charset="0"/>
              <a:ea typeface="Noto Sans" panose="020B0502040504020204" pitchFamily="34" charset="0"/>
              <a:cs typeface="Noto Sans" panose="020B0502040504020204" pitchFamily="34" charset="0"/>
              <a:sym typeface="Century Gothic"/>
            </a:endParaRPr>
          </a:p>
        </p:txBody>
      </p:sp>
      <p:sp>
        <p:nvSpPr>
          <p:cNvPr id="17" name="Google Shape;466;p34">
            <a:extLst>
              <a:ext uri="{FF2B5EF4-FFF2-40B4-BE49-F238E27FC236}">
                <a16:creationId xmlns:a16="http://schemas.microsoft.com/office/drawing/2014/main" id="{1D88544A-C75D-44E6-9678-5DAD4BB38E26}"/>
              </a:ext>
            </a:extLst>
          </p:cNvPr>
          <p:cNvSpPr/>
          <p:nvPr/>
        </p:nvSpPr>
        <p:spPr>
          <a:xfrm>
            <a:off x="3684428" y="3699642"/>
            <a:ext cx="1528348" cy="372045"/>
          </a:xfrm>
          <a:prstGeom prst="rect">
            <a:avLst/>
          </a:prstGeom>
        </p:spPr>
        <p:txBody>
          <a:bodyPr>
            <a:prstTxWarp prst="textPlain">
              <a:avLst/>
            </a:prstTxWarp>
          </a:bodyPr>
          <a:lstStyle/>
          <a:p>
            <a:pPr lvl="0" algn="ctr"/>
            <a:r>
              <a:rPr sz="2400" b="0" i="0">
                <a:ln w="9525" cap="flat" cmpd="sng">
                  <a:solidFill>
                    <a:schemeClr val="accent1"/>
                  </a:solidFill>
                  <a:prstDash val="solid"/>
                  <a:round/>
                  <a:headEnd type="none" w="sm" len="sm"/>
                  <a:tailEnd type="none" w="sm" len="sm"/>
                </a:ln>
                <a:solidFill>
                  <a:srgbClr val="C9DAF8"/>
                </a:solidFill>
                <a:latin typeface="Noto Sans" panose="020B0502040504020204" pitchFamily="34" charset="0"/>
                <a:ea typeface="Noto Sans" panose="020B0502040504020204" pitchFamily="34" charset="0"/>
                <a:cs typeface="Noto Sans" panose="020B0502040504020204" pitchFamily="34" charset="0"/>
              </a:rPr>
              <a:t>...but</a:t>
            </a:r>
          </a:p>
        </p:txBody>
      </p:sp>
      <p:sp>
        <p:nvSpPr>
          <p:cNvPr id="18" name="Rectangle 17">
            <a:extLst>
              <a:ext uri="{FF2B5EF4-FFF2-40B4-BE49-F238E27FC236}">
                <a16:creationId xmlns:a16="http://schemas.microsoft.com/office/drawing/2014/main" id="{5E20017A-EF65-4AEF-BDED-382B01561652}"/>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29708141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FDE29-2AA6-4D8C-8DD2-E82B1AF8C1DA}"/>
              </a:ext>
            </a:extLst>
          </p:cNvPr>
          <p:cNvSpPr>
            <a:spLocks noGrp="1"/>
          </p:cNvSpPr>
          <p:nvPr>
            <p:ph type="title"/>
          </p:nvPr>
        </p:nvSpPr>
        <p:spPr/>
        <p:txBody>
          <a:bodyPr/>
          <a:lstStyle/>
          <a:p>
            <a:r>
              <a:rPr lang="en-US" noProof="0"/>
              <a:t>Why Energy Efficiency in SMEs?</a:t>
            </a:r>
          </a:p>
        </p:txBody>
      </p:sp>
      <p:sp>
        <p:nvSpPr>
          <p:cNvPr id="3" name="Content Placeholder 2">
            <a:extLst>
              <a:ext uri="{FF2B5EF4-FFF2-40B4-BE49-F238E27FC236}">
                <a16:creationId xmlns:a16="http://schemas.microsoft.com/office/drawing/2014/main" id="{8ED234C2-7246-4262-B601-99D43B8B5722}"/>
              </a:ext>
            </a:extLst>
          </p:cNvPr>
          <p:cNvSpPr>
            <a:spLocks noGrp="1"/>
          </p:cNvSpPr>
          <p:nvPr>
            <p:ph idx="1"/>
          </p:nvPr>
        </p:nvSpPr>
        <p:spPr>
          <a:xfrm>
            <a:off x="838200" y="1890443"/>
            <a:ext cx="9148283" cy="4286519"/>
          </a:xfrm>
        </p:spPr>
        <p:txBody>
          <a:bodyPr>
            <a:normAutofit/>
          </a:bodyPr>
          <a:lstStyle/>
          <a:p>
            <a:pPr algn="ctr"/>
            <a:endParaRPr lang="en-US" i="1" noProof="0">
              <a:solidFill>
                <a:schemeClr val="accent2"/>
              </a:solidFill>
            </a:endParaRPr>
          </a:p>
          <a:p>
            <a:pPr algn="ctr"/>
            <a:r>
              <a:rPr lang="en-US" i="1" noProof="0">
                <a:solidFill>
                  <a:schemeClr val="accent2"/>
                </a:solidFill>
              </a:rPr>
              <a:t>Energy efficiency is an opportunity for SMEs</a:t>
            </a:r>
            <a:endParaRPr lang="en-US" noProof="0"/>
          </a:p>
          <a:p>
            <a:pPr marL="457200" indent="-457200">
              <a:buFont typeface="Arial" panose="020B0604020202020204" pitchFamily="34" charset="0"/>
              <a:buChar char="•"/>
            </a:pPr>
            <a:endParaRPr lang="en-US" noProof="0"/>
          </a:p>
          <a:p>
            <a:pPr marL="457200" indent="-457200">
              <a:buFont typeface="Arial" panose="020B0604020202020204" pitchFamily="34" charset="0"/>
              <a:buChar char="•"/>
            </a:pPr>
            <a:r>
              <a:rPr lang="en-US" noProof="0"/>
              <a:t>Some energy efficiency measures have the potential for savings of up to </a:t>
            </a:r>
            <a:r>
              <a:rPr lang="en-US" noProof="0">
                <a:solidFill>
                  <a:schemeClr val="accent5"/>
                </a:solidFill>
              </a:rPr>
              <a:t>30%</a:t>
            </a:r>
          </a:p>
          <a:p>
            <a:pPr marL="457200" indent="-457200">
              <a:buFont typeface="Arial" panose="020B0604020202020204" pitchFamily="34" charset="0"/>
              <a:buChar char="•"/>
            </a:pPr>
            <a:r>
              <a:rPr lang="en-US" noProof="0"/>
              <a:t>Fewer than </a:t>
            </a:r>
            <a:r>
              <a:rPr lang="en-US" noProof="0">
                <a:solidFill>
                  <a:schemeClr val="accent5"/>
                </a:solidFill>
              </a:rPr>
              <a:t>30%</a:t>
            </a:r>
            <a:r>
              <a:rPr lang="en-US" noProof="0"/>
              <a:t> of SMEs in Europe have implemented measures for conserving energy</a:t>
            </a:r>
          </a:p>
          <a:p>
            <a:pPr marL="457200" indent="-457200">
              <a:buFont typeface="Arial" panose="020B0604020202020204" pitchFamily="34" charset="0"/>
              <a:buChar char="•"/>
            </a:pPr>
            <a:r>
              <a:rPr lang="en-US" noProof="0"/>
              <a:t>Only </a:t>
            </a:r>
            <a:r>
              <a:rPr lang="en-US" noProof="0">
                <a:solidFill>
                  <a:schemeClr val="accent5"/>
                </a:solidFill>
              </a:rPr>
              <a:t>4%</a:t>
            </a:r>
            <a:r>
              <a:rPr lang="en-US" noProof="0"/>
              <a:t> of SMEs have a comprehensive approach to energy efficiency</a:t>
            </a:r>
          </a:p>
        </p:txBody>
      </p:sp>
      <p:sp>
        <p:nvSpPr>
          <p:cNvPr id="4" name="Date Placeholder 3">
            <a:extLst>
              <a:ext uri="{FF2B5EF4-FFF2-40B4-BE49-F238E27FC236}">
                <a16:creationId xmlns:a16="http://schemas.microsoft.com/office/drawing/2014/main" id="{2507F26F-736D-4103-8543-CFC9C58B9AD5}"/>
              </a:ext>
            </a:extLst>
          </p:cNvPr>
          <p:cNvSpPr>
            <a:spLocks noGrp="1"/>
          </p:cNvSpPr>
          <p:nvPr>
            <p:ph type="dt" sz="half" idx="10"/>
          </p:nvPr>
        </p:nvSpPr>
        <p:spPr/>
        <p:txBody>
          <a:bodyPr/>
          <a:lstStyle/>
          <a:p>
            <a:fld id="{1D10A7AE-5199-448C-B483-E89A092C2CF7}" type="datetime1">
              <a:rPr lang="en-GB" smtClean="0"/>
              <a:t>24/05/2022</a:t>
            </a:fld>
            <a:endParaRPr lang="de-DE"/>
          </a:p>
        </p:txBody>
      </p:sp>
      <p:sp>
        <p:nvSpPr>
          <p:cNvPr id="5" name="Slide Number Placeholder 4">
            <a:extLst>
              <a:ext uri="{FF2B5EF4-FFF2-40B4-BE49-F238E27FC236}">
                <a16:creationId xmlns:a16="http://schemas.microsoft.com/office/drawing/2014/main" id="{92A92A03-2A36-486E-8A84-372A2C9F9BA9}"/>
              </a:ext>
            </a:extLst>
          </p:cNvPr>
          <p:cNvSpPr>
            <a:spLocks noGrp="1"/>
          </p:cNvSpPr>
          <p:nvPr>
            <p:ph type="sldNum" sz="quarter" idx="11"/>
          </p:nvPr>
        </p:nvSpPr>
        <p:spPr/>
        <p:txBody>
          <a:bodyPr/>
          <a:lstStyle/>
          <a:p>
            <a:fld id="{CD13C9F6-DA1F-4969-8B21-2E803A8A69C8}" type="slidenum">
              <a:rPr lang="de-DE" smtClean="0"/>
              <a:t>14</a:t>
            </a:fld>
            <a:endParaRPr lang="de-DE"/>
          </a:p>
        </p:txBody>
      </p:sp>
      <p:grpSp>
        <p:nvGrpSpPr>
          <p:cNvPr id="11" name="Group 10">
            <a:extLst>
              <a:ext uri="{FF2B5EF4-FFF2-40B4-BE49-F238E27FC236}">
                <a16:creationId xmlns:a16="http://schemas.microsoft.com/office/drawing/2014/main" id="{960AD3CF-34D7-4854-85B4-88CEC52F8CC8}"/>
              </a:ext>
            </a:extLst>
          </p:cNvPr>
          <p:cNvGrpSpPr/>
          <p:nvPr/>
        </p:nvGrpSpPr>
        <p:grpSpPr>
          <a:xfrm>
            <a:off x="9472675" y="3037246"/>
            <a:ext cx="2439925" cy="2116195"/>
            <a:chOff x="9562575" y="1753762"/>
            <a:chExt cx="2439925" cy="2116195"/>
          </a:xfrm>
        </p:grpSpPr>
        <p:grpSp>
          <p:nvGrpSpPr>
            <p:cNvPr id="12" name="Group 11">
              <a:extLst>
                <a:ext uri="{FF2B5EF4-FFF2-40B4-BE49-F238E27FC236}">
                  <a16:creationId xmlns:a16="http://schemas.microsoft.com/office/drawing/2014/main" id="{C2DE32F6-BAC2-446A-8977-01B4B415579F}"/>
                </a:ext>
              </a:extLst>
            </p:cNvPr>
            <p:cNvGrpSpPr/>
            <p:nvPr/>
          </p:nvGrpSpPr>
          <p:grpSpPr>
            <a:xfrm>
              <a:off x="9784283" y="1753762"/>
              <a:ext cx="1912655" cy="1854529"/>
              <a:chOff x="7633418" y="1110434"/>
              <a:chExt cx="1912655" cy="1854529"/>
            </a:xfrm>
          </p:grpSpPr>
          <p:grpSp>
            <p:nvGrpSpPr>
              <p:cNvPr id="14" name="Group 13">
                <a:extLst>
                  <a:ext uri="{FF2B5EF4-FFF2-40B4-BE49-F238E27FC236}">
                    <a16:creationId xmlns:a16="http://schemas.microsoft.com/office/drawing/2014/main" id="{317088A9-17E0-4062-AF7C-72597898E3F6}"/>
                  </a:ext>
                </a:extLst>
              </p:cNvPr>
              <p:cNvGrpSpPr/>
              <p:nvPr/>
            </p:nvGrpSpPr>
            <p:grpSpPr>
              <a:xfrm>
                <a:off x="7694049" y="1110434"/>
                <a:ext cx="1800000" cy="1800000"/>
                <a:chOff x="7694049" y="1110434"/>
                <a:chExt cx="1800000" cy="1800000"/>
              </a:xfrm>
            </p:grpSpPr>
            <p:sp>
              <p:nvSpPr>
                <p:cNvPr id="18" name="Oval 17">
                  <a:extLst>
                    <a:ext uri="{FF2B5EF4-FFF2-40B4-BE49-F238E27FC236}">
                      <a16:creationId xmlns:a16="http://schemas.microsoft.com/office/drawing/2014/main" id="{36A699B2-59A6-4BF4-B79E-639270F0174B}"/>
                    </a:ext>
                  </a:extLst>
                </p:cNvPr>
                <p:cNvSpPr/>
                <p:nvPr/>
              </p:nvSpPr>
              <p:spPr>
                <a:xfrm>
                  <a:off x="7694049" y="1110434"/>
                  <a:ext cx="1800000" cy="1800000"/>
                </a:xfrm>
                <a:custGeom>
                  <a:avLst/>
                  <a:gdLst>
                    <a:gd name="connsiteX0" fmla="*/ 0 w 1800000"/>
                    <a:gd name="connsiteY0" fmla="*/ 900000 h 1800000"/>
                    <a:gd name="connsiteX1" fmla="*/ 900000 w 1800000"/>
                    <a:gd name="connsiteY1" fmla="*/ 0 h 1800000"/>
                    <a:gd name="connsiteX2" fmla="*/ 1800000 w 1800000"/>
                    <a:gd name="connsiteY2" fmla="*/ 900000 h 1800000"/>
                    <a:gd name="connsiteX3" fmla="*/ 900000 w 1800000"/>
                    <a:gd name="connsiteY3" fmla="*/ 1800000 h 1800000"/>
                    <a:gd name="connsiteX4" fmla="*/ 0 w 1800000"/>
                    <a:gd name="connsiteY4" fmla="*/ 900000 h 18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1800000" extrusionOk="0">
                      <a:moveTo>
                        <a:pt x="0" y="900000"/>
                      </a:moveTo>
                      <a:cubicBezTo>
                        <a:pt x="10864" y="386955"/>
                        <a:pt x="477989" y="117628"/>
                        <a:pt x="900000" y="0"/>
                      </a:cubicBezTo>
                      <a:cubicBezTo>
                        <a:pt x="1355386" y="-115989"/>
                        <a:pt x="1922097" y="475976"/>
                        <a:pt x="1800000" y="900000"/>
                      </a:cubicBezTo>
                      <a:cubicBezTo>
                        <a:pt x="1788592" y="1272573"/>
                        <a:pt x="1278735" y="1853293"/>
                        <a:pt x="900000" y="1800000"/>
                      </a:cubicBezTo>
                      <a:cubicBezTo>
                        <a:pt x="381060" y="1695007"/>
                        <a:pt x="72410" y="1501473"/>
                        <a:pt x="0" y="900000"/>
                      </a:cubicBezTo>
                      <a:close/>
                    </a:path>
                  </a:pathLst>
                </a:custGeom>
                <a:noFill/>
                <a:ln>
                  <a:solidFill>
                    <a:schemeClr val="accent2"/>
                  </a:solidFill>
                  <a:extLst>
                    <a:ext uri="{C807C97D-BFC1-408E-A445-0C87EB9F89A2}">
                      <ask:lineSketchStyleProps xmlns:ask="http://schemas.microsoft.com/office/drawing/2018/sketchyshapes" sd="1617256088">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Oval 18">
                  <a:extLst>
                    <a:ext uri="{FF2B5EF4-FFF2-40B4-BE49-F238E27FC236}">
                      <a16:creationId xmlns:a16="http://schemas.microsoft.com/office/drawing/2014/main" id="{EE60AB5E-FCB8-4B59-94BF-59ED81738E42}"/>
                    </a:ext>
                  </a:extLst>
                </p:cNvPr>
                <p:cNvSpPr/>
                <p:nvPr/>
              </p:nvSpPr>
              <p:spPr>
                <a:xfrm>
                  <a:off x="7859198" y="1307546"/>
                  <a:ext cx="1440000" cy="1440000"/>
                </a:xfrm>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49720" y="301985"/>
                        <a:pt x="296314" y="47056"/>
                        <a:pt x="720000" y="0"/>
                      </a:cubicBezTo>
                      <a:cubicBezTo>
                        <a:pt x="1187086" y="79737"/>
                        <a:pt x="1463844" y="346730"/>
                        <a:pt x="1440000" y="720000"/>
                      </a:cubicBezTo>
                      <a:cubicBezTo>
                        <a:pt x="1402904" y="1106277"/>
                        <a:pt x="1147738" y="1474754"/>
                        <a:pt x="720000" y="1440000"/>
                      </a:cubicBezTo>
                      <a:cubicBezTo>
                        <a:pt x="311058" y="1455274"/>
                        <a:pt x="-64306" y="1058660"/>
                        <a:pt x="0" y="720000"/>
                      </a:cubicBezTo>
                      <a:close/>
                    </a:path>
                    <a:path w="1440000" h="1440000" stroke="0" extrusionOk="0">
                      <a:moveTo>
                        <a:pt x="0" y="720000"/>
                      </a:moveTo>
                      <a:cubicBezTo>
                        <a:pt x="38809" y="265234"/>
                        <a:pt x="335255" y="20220"/>
                        <a:pt x="720000" y="0"/>
                      </a:cubicBezTo>
                      <a:cubicBezTo>
                        <a:pt x="1105668" y="-33338"/>
                        <a:pt x="1465058" y="337344"/>
                        <a:pt x="1440000" y="720000"/>
                      </a:cubicBezTo>
                      <a:cubicBezTo>
                        <a:pt x="1439229" y="1109234"/>
                        <a:pt x="1033637" y="1477838"/>
                        <a:pt x="720000" y="1440000"/>
                      </a:cubicBezTo>
                      <a:cubicBezTo>
                        <a:pt x="312775" y="1394036"/>
                        <a:pt x="6370" y="1126830"/>
                        <a:pt x="0" y="720000"/>
                      </a:cubicBezTo>
                      <a:close/>
                    </a:path>
                  </a:pathLst>
                </a:custGeom>
                <a:pattFill prst="pct40">
                  <a:fgClr>
                    <a:schemeClr val="accent2">
                      <a:lumMod val="40000"/>
                      <a:lumOff val="60000"/>
                    </a:schemeClr>
                  </a:fgClr>
                  <a:bgClr>
                    <a:schemeClr val="accent2">
                      <a:lumMod val="20000"/>
                      <a:lumOff val="80000"/>
                    </a:schemeClr>
                  </a:bgClr>
                </a:pattFill>
                <a:ln>
                  <a:solidFill>
                    <a:schemeClr val="accent2"/>
                  </a:solidFill>
                  <a:extLst>
                    <a:ext uri="{C807C97D-BFC1-408E-A445-0C87EB9F89A2}">
                      <ask:lineSketchStyleProps xmlns:ask="http://schemas.microsoft.com/office/drawing/2018/sketchyshapes" sd="1617256088">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pic>
            <p:nvPicPr>
              <p:cNvPr id="15" name="Graphic 14" descr="Battery charging outline">
                <a:extLst>
                  <a:ext uri="{FF2B5EF4-FFF2-40B4-BE49-F238E27FC236}">
                    <a16:creationId xmlns:a16="http://schemas.microsoft.com/office/drawing/2014/main" id="{C9C5DC98-43A2-488B-8C98-542389DB80B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65445" y="2050563"/>
                <a:ext cx="914400" cy="914400"/>
              </a:xfrm>
              <a:prstGeom prst="rect">
                <a:avLst/>
              </a:prstGeom>
              <a:effectLst>
                <a:outerShdw blurRad="50800" dist="38100" dir="2700000" algn="tl" rotWithShape="0">
                  <a:prstClr val="black">
                    <a:alpha val="40000"/>
                  </a:prstClr>
                </a:outerShdw>
              </a:effectLst>
            </p:spPr>
          </p:pic>
          <p:pic>
            <p:nvPicPr>
              <p:cNvPr id="16" name="Graphic 15" descr="Solar Panels outline">
                <a:extLst>
                  <a:ext uri="{FF2B5EF4-FFF2-40B4-BE49-F238E27FC236}">
                    <a16:creationId xmlns:a16="http://schemas.microsoft.com/office/drawing/2014/main" id="{11C1801E-8116-4E51-814D-CA883C4F975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31673" y="1142277"/>
                <a:ext cx="914400" cy="914400"/>
              </a:xfrm>
              <a:prstGeom prst="rect">
                <a:avLst/>
              </a:prstGeom>
              <a:effectLst>
                <a:outerShdw blurRad="50800" dist="38100" dir="2700000" algn="tl" rotWithShape="0">
                  <a:prstClr val="black">
                    <a:alpha val="40000"/>
                  </a:prstClr>
                </a:outerShdw>
              </a:effectLst>
            </p:spPr>
          </p:pic>
          <p:pic>
            <p:nvPicPr>
              <p:cNvPr id="17" name="Graphic 16" descr="Wind Turbines outline">
                <a:extLst>
                  <a:ext uri="{FF2B5EF4-FFF2-40B4-BE49-F238E27FC236}">
                    <a16:creationId xmlns:a16="http://schemas.microsoft.com/office/drawing/2014/main" id="{6E2D367C-734B-4768-800B-220F8C4C7AA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633418" y="1498388"/>
                <a:ext cx="914400" cy="914400"/>
              </a:xfrm>
              <a:prstGeom prst="rect">
                <a:avLst/>
              </a:prstGeom>
              <a:effectLst>
                <a:outerShdw blurRad="50800" dist="38100" dir="2700000" algn="tl" rotWithShape="0">
                  <a:prstClr val="black">
                    <a:alpha val="40000"/>
                  </a:prstClr>
                </a:outerShdw>
              </a:effectLst>
            </p:spPr>
          </p:pic>
        </p:grpSp>
        <p:sp>
          <p:nvSpPr>
            <p:cNvPr id="13" name="TextBox 12">
              <a:extLst>
                <a:ext uri="{FF2B5EF4-FFF2-40B4-BE49-F238E27FC236}">
                  <a16:creationId xmlns:a16="http://schemas.microsoft.com/office/drawing/2014/main" id="{B0C05AA9-D642-4424-87C1-30CE759D38B5}"/>
                </a:ext>
              </a:extLst>
            </p:cNvPr>
            <p:cNvSpPr txBox="1"/>
            <p:nvPr/>
          </p:nvSpPr>
          <p:spPr>
            <a:xfrm>
              <a:off x="9562575" y="3562180"/>
              <a:ext cx="2439925" cy="307777"/>
            </a:xfrm>
            <a:prstGeom prst="rect">
              <a:avLst/>
            </a:prstGeom>
            <a:noFill/>
          </p:spPr>
          <p:txBody>
            <a:bodyPr wrap="square" rtlCol="0">
              <a:spAutoFit/>
            </a:bodyPr>
            <a:lstStyle/>
            <a:p>
              <a:pPr algn="ctr"/>
              <a:r>
                <a:rPr lang="nl-NL" sz="1400" b="1">
                  <a:solidFill>
                    <a:schemeClr val="accent2">
                      <a:lumMod val="75000"/>
                    </a:schemeClr>
                  </a:solidFill>
                </a:rPr>
                <a:t>ENERGY EFFICIENCY</a:t>
              </a:r>
            </a:p>
          </p:txBody>
        </p:sp>
      </p:grpSp>
      <p:sp>
        <p:nvSpPr>
          <p:cNvPr id="20" name="Rectangle 19">
            <a:extLst>
              <a:ext uri="{FF2B5EF4-FFF2-40B4-BE49-F238E27FC236}">
                <a16:creationId xmlns:a16="http://schemas.microsoft.com/office/drawing/2014/main" id="{FE503506-72DB-4169-BD22-F86620601690}"/>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33716978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8200" y="646664"/>
            <a:ext cx="10515600" cy="911225"/>
          </a:xfrm>
        </p:spPr>
        <p:txBody>
          <a:bodyPr>
            <a:normAutofit fontScale="90000"/>
          </a:bodyPr>
          <a:lstStyle/>
          <a:p>
            <a:r>
              <a:rPr lang="en-US" noProof="0"/>
              <a:t>Why save energy?</a:t>
            </a:r>
            <a:br>
              <a:rPr lang="en-US" noProof="0"/>
            </a:br>
            <a:r>
              <a:rPr lang="en-US" noProof="0"/>
              <a:t>– What’s in it for the SMEs?</a:t>
            </a:r>
          </a:p>
        </p:txBody>
      </p:sp>
      <p:sp>
        <p:nvSpPr>
          <p:cNvPr id="4" name="Platshållare för text 3">
            <a:extLst>
              <a:ext uri="{FF2B5EF4-FFF2-40B4-BE49-F238E27FC236}">
                <a16:creationId xmlns:a16="http://schemas.microsoft.com/office/drawing/2014/main" id="{6963C898-0FDD-4A9A-A087-D6F1FA1E8750}"/>
              </a:ext>
            </a:extLst>
          </p:cNvPr>
          <p:cNvSpPr>
            <a:spLocks noGrp="1"/>
          </p:cNvSpPr>
          <p:nvPr>
            <p:ph idx="1"/>
          </p:nvPr>
        </p:nvSpPr>
        <p:spPr>
          <a:xfrm>
            <a:off x="6096000" y="1890443"/>
            <a:ext cx="5257800" cy="4286519"/>
          </a:xfrm>
        </p:spPr>
        <p:txBody>
          <a:bodyPr>
            <a:normAutofit/>
          </a:bodyPr>
          <a:lstStyle/>
          <a:p>
            <a:r>
              <a:rPr lang="en-US" b="1" noProof="0"/>
              <a:t>Multiple benefits</a:t>
            </a:r>
          </a:p>
          <a:p>
            <a:pPr marL="457200" indent="-457200">
              <a:buFont typeface="Wingdings" panose="05000000000000000000" pitchFamily="2" charset="2"/>
              <a:buChar char="§"/>
            </a:pPr>
            <a:r>
              <a:rPr lang="en-US" noProof="0"/>
              <a:t>Lower energy costs</a:t>
            </a:r>
          </a:p>
          <a:p>
            <a:pPr marL="457200" indent="-457200">
              <a:buFont typeface="Wingdings" panose="05000000000000000000" pitchFamily="2" charset="2"/>
              <a:buChar char="§"/>
            </a:pPr>
            <a:r>
              <a:rPr lang="en-US" noProof="0"/>
              <a:t>Better work environment</a:t>
            </a:r>
          </a:p>
          <a:p>
            <a:pPr marL="457200" indent="-457200">
              <a:buFont typeface="Wingdings" panose="05000000000000000000" pitchFamily="2" charset="2"/>
              <a:buChar char="§"/>
            </a:pPr>
            <a:r>
              <a:rPr lang="en-US" noProof="0"/>
              <a:t>Higher productivity</a:t>
            </a:r>
          </a:p>
          <a:p>
            <a:pPr marL="457200" indent="-457200">
              <a:buFont typeface="Wingdings" panose="05000000000000000000" pitchFamily="2" charset="2"/>
              <a:buChar char="§"/>
            </a:pPr>
            <a:r>
              <a:rPr lang="en-US" noProof="0"/>
              <a:t>Less maintenance</a:t>
            </a:r>
          </a:p>
          <a:p>
            <a:pPr marL="457200" indent="-457200">
              <a:buFont typeface="Wingdings" panose="05000000000000000000" pitchFamily="2" charset="2"/>
              <a:buChar char="§"/>
            </a:pPr>
            <a:r>
              <a:rPr lang="en-US" noProof="0"/>
              <a:t>Lower emissions</a:t>
            </a:r>
          </a:p>
          <a:p>
            <a:pPr marL="457200" indent="-457200">
              <a:buFont typeface="Wingdings" panose="05000000000000000000" pitchFamily="2" charset="2"/>
              <a:buChar char="§"/>
            </a:pPr>
            <a:r>
              <a:rPr lang="en-US" noProof="0"/>
              <a:t>Reduced risks</a:t>
            </a:r>
          </a:p>
          <a:p>
            <a:pPr marL="457200" indent="-457200">
              <a:buFont typeface="Wingdings" panose="05000000000000000000" pitchFamily="2" charset="2"/>
              <a:buChar char="§"/>
            </a:pPr>
            <a:r>
              <a:rPr lang="en-US" noProof="0"/>
              <a:t>… and much more…</a:t>
            </a:r>
          </a:p>
          <a:p>
            <a:endParaRPr lang="en-US" noProof="0"/>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DC47366B-982B-4B3B-812A-999CACD93F95}"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15</a:t>
            </a:fld>
            <a:endParaRPr lang="de-DE"/>
          </a:p>
        </p:txBody>
      </p:sp>
      <p:grpSp>
        <p:nvGrpSpPr>
          <p:cNvPr id="7" name="Grupp 6">
            <a:extLst>
              <a:ext uri="{FF2B5EF4-FFF2-40B4-BE49-F238E27FC236}">
                <a16:creationId xmlns:a16="http://schemas.microsoft.com/office/drawing/2014/main" id="{34D19C3E-C1C3-47DF-8015-6B7DBD0D95EE}"/>
              </a:ext>
            </a:extLst>
          </p:cNvPr>
          <p:cNvGrpSpPr/>
          <p:nvPr/>
        </p:nvGrpSpPr>
        <p:grpSpPr>
          <a:xfrm>
            <a:off x="1118302" y="2418944"/>
            <a:ext cx="3420263" cy="4163561"/>
            <a:chOff x="3598265" y="2210426"/>
            <a:chExt cx="3420263" cy="4163561"/>
          </a:xfrm>
        </p:grpSpPr>
        <p:sp>
          <p:nvSpPr>
            <p:cNvPr id="8" name="Frihandsfigur: Form 7">
              <a:extLst>
                <a:ext uri="{FF2B5EF4-FFF2-40B4-BE49-F238E27FC236}">
                  <a16:creationId xmlns:a16="http://schemas.microsoft.com/office/drawing/2014/main" id="{DD1CF260-7474-4DF2-A343-CD4E1D4A3EF3}"/>
                </a:ext>
              </a:extLst>
            </p:cNvPr>
            <p:cNvSpPr/>
            <p:nvPr/>
          </p:nvSpPr>
          <p:spPr>
            <a:xfrm>
              <a:off x="3598265" y="3936842"/>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shade val="80000"/>
                <a:hueOff val="0"/>
                <a:satOff val="0"/>
                <a:lumOff val="0"/>
                <a:alphaOff val="0"/>
              </a:schemeClr>
            </a:lnRef>
            <a:fillRef idx="1">
              <a:schemeClr val="accent1">
                <a:shade val="80000"/>
                <a:hueOff val="0"/>
                <a:satOff val="0"/>
                <a:lumOff val="0"/>
                <a:alphaOff val="0"/>
              </a:schemeClr>
            </a:fillRef>
            <a:effectRef idx="0">
              <a:schemeClr val="accent1">
                <a:shade val="80000"/>
                <a:hueOff val="0"/>
                <a:satOff val="0"/>
                <a:lumOff val="0"/>
                <a:alphaOff val="0"/>
              </a:schemeClr>
            </a:effectRef>
            <a:fontRef idx="minor">
              <a:schemeClr val="lt1"/>
            </a:fontRef>
          </p:style>
          <p:txBody>
            <a:bodyPr spcFirstLastPara="0" vert="horz" wrap="square" lIns="285735" tIns="273211" rIns="285735" bIns="273211" numCol="1" spcCol="1270" anchor="ctr" anchorCtr="0">
              <a:noAutofit/>
            </a:bodyPr>
            <a:lstStyle/>
            <a:p>
              <a:pPr marL="0" lvl="0" indent="0" algn="ctr" defTabSz="977900">
                <a:lnSpc>
                  <a:spcPct val="90000"/>
                </a:lnSpc>
                <a:spcBef>
                  <a:spcPct val="0"/>
                </a:spcBef>
                <a:spcAft>
                  <a:spcPct val="35000"/>
                </a:spcAft>
                <a:buNone/>
              </a:pPr>
              <a:r>
                <a:rPr lang="en-GB" sz="2200" kern="1200"/>
                <a:t>Reach climate ambitions</a:t>
              </a:r>
            </a:p>
          </p:txBody>
        </p:sp>
        <p:sp>
          <p:nvSpPr>
            <p:cNvPr id="12" name="Frihandsfigur: Form 11">
              <a:extLst>
                <a:ext uri="{FF2B5EF4-FFF2-40B4-BE49-F238E27FC236}">
                  <a16:creationId xmlns:a16="http://schemas.microsoft.com/office/drawing/2014/main" id="{EDDB2C1C-283D-4744-860C-B51A820E6A1D}"/>
                </a:ext>
              </a:extLst>
            </p:cNvPr>
            <p:cNvSpPr/>
            <p:nvPr/>
          </p:nvSpPr>
          <p:spPr>
            <a:xfrm>
              <a:off x="5162905" y="3063804"/>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shade val="80000"/>
                <a:hueOff val="273010"/>
                <a:satOff val="-22726"/>
                <a:lumOff val="12836"/>
                <a:alphaOff val="0"/>
              </a:schemeClr>
            </a:lnRef>
            <a:fillRef idx="1">
              <a:schemeClr val="accent1">
                <a:shade val="80000"/>
                <a:hueOff val="273010"/>
                <a:satOff val="-22726"/>
                <a:lumOff val="12836"/>
                <a:alphaOff val="0"/>
              </a:schemeClr>
            </a:fillRef>
            <a:effectRef idx="0">
              <a:schemeClr val="accent1">
                <a:shade val="80000"/>
                <a:hueOff val="273010"/>
                <a:satOff val="-22726"/>
                <a:lumOff val="12836"/>
                <a:alphaOff val="0"/>
              </a:schemeClr>
            </a:effectRef>
            <a:fontRef idx="minor">
              <a:schemeClr val="lt1"/>
            </a:fontRef>
          </p:style>
          <p:txBody>
            <a:bodyPr spcFirstLastPara="0" vert="horz" wrap="square" lIns="285735" tIns="273211" rIns="285735" bIns="273211" numCol="1" spcCol="1270" anchor="ctr" anchorCtr="0">
              <a:noAutofit/>
            </a:bodyPr>
            <a:lstStyle/>
            <a:p>
              <a:pPr marL="0" lvl="0" indent="0" algn="ctr" defTabSz="977900">
                <a:lnSpc>
                  <a:spcPct val="90000"/>
                </a:lnSpc>
                <a:spcBef>
                  <a:spcPct val="0"/>
                </a:spcBef>
                <a:spcAft>
                  <a:spcPct val="35000"/>
                </a:spcAft>
                <a:buNone/>
              </a:pPr>
              <a:r>
                <a:rPr lang="en-GB" sz="2200" kern="1200"/>
                <a:t>Attract new employees</a:t>
              </a:r>
            </a:p>
          </p:txBody>
        </p:sp>
        <p:sp>
          <p:nvSpPr>
            <p:cNvPr id="16" name="Frihandsfigur: Form 15">
              <a:extLst>
                <a:ext uri="{FF2B5EF4-FFF2-40B4-BE49-F238E27FC236}">
                  <a16:creationId xmlns:a16="http://schemas.microsoft.com/office/drawing/2014/main" id="{F37F215D-0C17-444B-ABE1-917C4374DED9}"/>
                </a:ext>
              </a:extLst>
            </p:cNvPr>
            <p:cNvSpPr/>
            <p:nvPr/>
          </p:nvSpPr>
          <p:spPr>
            <a:xfrm>
              <a:off x="3598265" y="2210426"/>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shade val="80000"/>
                <a:hueOff val="546019"/>
                <a:satOff val="-45453"/>
                <a:lumOff val="25672"/>
                <a:alphaOff val="0"/>
              </a:schemeClr>
            </a:lnRef>
            <a:fillRef idx="1">
              <a:schemeClr val="accent1">
                <a:shade val="80000"/>
                <a:hueOff val="546019"/>
                <a:satOff val="-45453"/>
                <a:lumOff val="25672"/>
                <a:alphaOff val="0"/>
              </a:schemeClr>
            </a:fillRef>
            <a:effectRef idx="0">
              <a:schemeClr val="accent1">
                <a:shade val="80000"/>
                <a:hueOff val="546019"/>
                <a:satOff val="-45453"/>
                <a:lumOff val="25672"/>
                <a:alphaOff val="0"/>
              </a:schemeClr>
            </a:effectRef>
            <a:fontRef idx="minor">
              <a:schemeClr val="lt1"/>
            </a:fontRef>
          </p:style>
          <p:txBody>
            <a:bodyPr spcFirstLastPara="0" vert="horz" wrap="square" lIns="285735" tIns="273211" rIns="285735" bIns="273211" numCol="1" spcCol="1270" anchor="ctr" anchorCtr="0">
              <a:noAutofit/>
            </a:bodyPr>
            <a:lstStyle/>
            <a:p>
              <a:pPr marL="0" lvl="0" indent="0" algn="ctr" defTabSz="977900">
                <a:lnSpc>
                  <a:spcPct val="90000"/>
                </a:lnSpc>
                <a:spcBef>
                  <a:spcPct val="0"/>
                </a:spcBef>
                <a:spcAft>
                  <a:spcPct val="35000"/>
                </a:spcAft>
                <a:buNone/>
              </a:pPr>
              <a:r>
                <a:rPr lang="en-GB" sz="2200" kern="1200"/>
                <a:t>Improve customer image</a:t>
              </a:r>
            </a:p>
          </p:txBody>
        </p:sp>
        <p:sp>
          <p:nvSpPr>
            <p:cNvPr id="20" name="Frihandsfigur: Form 19">
              <a:extLst>
                <a:ext uri="{FF2B5EF4-FFF2-40B4-BE49-F238E27FC236}">
                  <a16:creationId xmlns:a16="http://schemas.microsoft.com/office/drawing/2014/main" id="{16FED847-B040-45F0-96AC-382402D79254}"/>
                </a:ext>
              </a:extLst>
            </p:cNvPr>
            <p:cNvSpPr/>
            <p:nvPr/>
          </p:nvSpPr>
          <p:spPr>
            <a:xfrm>
              <a:off x="5173472" y="4790220"/>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shade val="80000"/>
                <a:hueOff val="819029"/>
                <a:satOff val="-68179"/>
                <a:lumOff val="38508"/>
                <a:alphaOff val="0"/>
              </a:schemeClr>
            </a:lnRef>
            <a:fillRef idx="1">
              <a:schemeClr val="accent1">
                <a:shade val="80000"/>
                <a:hueOff val="819029"/>
                <a:satOff val="-68179"/>
                <a:lumOff val="38508"/>
                <a:alphaOff val="0"/>
              </a:schemeClr>
            </a:fillRef>
            <a:effectRef idx="0">
              <a:schemeClr val="accent1">
                <a:shade val="80000"/>
                <a:hueOff val="819029"/>
                <a:satOff val="-68179"/>
                <a:lumOff val="38508"/>
                <a:alphaOff val="0"/>
              </a:schemeClr>
            </a:effectRef>
            <a:fontRef idx="minor">
              <a:schemeClr val="lt1"/>
            </a:fontRef>
          </p:style>
          <p:txBody>
            <a:bodyPr spcFirstLastPara="0" vert="horz" wrap="square" lIns="285735" tIns="273211" rIns="285735" bIns="273211" numCol="1" spcCol="1270" anchor="ctr" anchorCtr="0">
              <a:noAutofit/>
            </a:bodyPr>
            <a:lstStyle/>
            <a:p>
              <a:pPr marL="0" lvl="0" indent="0" algn="ctr" defTabSz="977900">
                <a:lnSpc>
                  <a:spcPct val="90000"/>
                </a:lnSpc>
                <a:spcBef>
                  <a:spcPct val="0"/>
                </a:spcBef>
                <a:spcAft>
                  <a:spcPct val="35000"/>
                </a:spcAft>
                <a:buNone/>
              </a:pPr>
              <a:r>
                <a:rPr lang="en-GB" sz="2200" kern="1200"/>
                <a:t>Maximize profit</a:t>
              </a:r>
            </a:p>
          </p:txBody>
        </p:sp>
      </p:grpSp>
      <p:sp>
        <p:nvSpPr>
          <p:cNvPr id="24" name="Platshållare för text 3">
            <a:extLst>
              <a:ext uri="{FF2B5EF4-FFF2-40B4-BE49-F238E27FC236}">
                <a16:creationId xmlns:a16="http://schemas.microsoft.com/office/drawing/2014/main" id="{3A4A7E88-090F-4099-9160-326E3C247083}"/>
              </a:ext>
            </a:extLst>
          </p:cNvPr>
          <p:cNvSpPr txBox="1">
            <a:spLocks/>
          </p:cNvSpPr>
          <p:nvPr/>
        </p:nvSpPr>
        <p:spPr>
          <a:xfrm>
            <a:off x="846327" y="1825625"/>
            <a:ext cx="5257800" cy="428651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b="1"/>
              <a:t>Varying drivers</a:t>
            </a:r>
          </a:p>
          <a:p>
            <a:endParaRPr lang="en-GB"/>
          </a:p>
        </p:txBody>
      </p:sp>
      <p:sp>
        <p:nvSpPr>
          <p:cNvPr id="13" name="Rectangle 12">
            <a:extLst>
              <a:ext uri="{FF2B5EF4-FFF2-40B4-BE49-F238E27FC236}">
                <a16:creationId xmlns:a16="http://schemas.microsoft.com/office/drawing/2014/main" id="{D622E916-BA51-423D-A045-BA0F9D5068FE}"/>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7261719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398CA0C-D291-4930-AAAB-2E6D055176B0}"/>
              </a:ext>
            </a:extLst>
          </p:cNvPr>
          <p:cNvSpPr>
            <a:spLocks noGrp="1"/>
          </p:cNvSpPr>
          <p:nvPr>
            <p:ph type="title"/>
          </p:nvPr>
        </p:nvSpPr>
        <p:spPr/>
        <p:txBody>
          <a:bodyPr>
            <a:normAutofit/>
          </a:bodyPr>
          <a:lstStyle/>
          <a:p>
            <a:r>
              <a:rPr lang="en-GB" dirty="0"/>
              <a:t>Why save energy?</a:t>
            </a:r>
          </a:p>
        </p:txBody>
      </p:sp>
      <p:graphicFrame>
        <p:nvGraphicFramePr>
          <p:cNvPr id="6" name="Platshållare för innehåll 5">
            <a:extLst>
              <a:ext uri="{FF2B5EF4-FFF2-40B4-BE49-F238E27FC236}">
                <a16:creationId xmlns:a16="http://schemas.microsoft.com/office/drawing/2014/main" id="{DF81D220-67F8-4F0C-B394-4CCB7D9AFDC0}"/>
              </a:ext>
            </a:extLst>
          </p:cNvPr>
          <p:cNvGraphicFramePr>
            <a:graphicFrameLocks noGrp="1"/>
          </p:cNvGraphicFramePr>
          <p:nvPr>
            <p:ph idx="1"/>
            <p:extLst>
              <p:ext uri="{D42A27DB-BD31-4B8C-83A1-F6EECF244321}">
                <p14:modId xmlns:p14="http://schemas.microsoft.com/office/powerpoint/2010/main" val="3727430323"/>
              </p:ext>
            </p:extLst>
          </p:nvPr>
        </p:nvGraphicFramePr>
        <p:xfrm>
          <a:off x="2868930" y="1890713"/>
          <a:ext cx="8484870" cy="4286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Platshållare för datum 3">
            <a:extLst>
              <a:ext uri="{FF2B5EF4-FFF2-40B4-BE49-F238E27FC236}">
                <a16:creationId xmlns:a16="http://schemas.microsoft.com/office/drawing/2014/main" id="{0862FF32-6126-45BB-A25D-7B65C0A44748}"/>
              </a:ext>
            </a:extLst>
          </p:cNvPr>
          <p:cNvSpPr>
            <a:spLocks noGrp="1"/>
          </p:cNvSpPr>
          <p:nvPr>
            <p:ph type="dt" sz="half" idx="10"/>
          </p:nvPr>
        </p:nvSpPr>
        <p:spPr/>
        <p:txBody>
          <a:bodyPr/>
          <a:lstStyle/>
          <a:p>
            <a:fld id="{8F81DE20-0013-4760-8372-A13422A7E20D}" type="datetime1">
              <a:rPr lang="en-GB" smtClean="0"/>
              <a:t>24/05/2022</a:t>
            </a:fld>
            <a:endParaRPr lang="en-GB" dirty="0"/>
          </a:p>
        </p:txBody>
      </p:sp>
      <p:sp>
        <p:nvSpPr>
          <p:cNvPr id="5" name="Platshållare för bildnummer 4">
            <a:extLst>
              <a:ext uri="{FF2B5EF4-FFF2-40B4-BE49-F238E27FC236}">
                <a16:creationId xmlns:a16="http://schemas.microsoft.com/office/drawing/2014/main" id="{3840FD9C-0978-47AD-9A7F-7A272084BECF}"/>
              </a:ext>
            </a:extLst>
          </p:cNvPr>
          <p:cNvSpPr>
            <a:spLocks noGrp="1"/>
          </p:cNvSpPr>
          <p:nvPr>
            <p:ph type="sldNum" sz="quarter" idx="11"/>
          </p:nvPr>
        </p:nvSpPr>
        <p:spPr/>
        <p:txBody>
          <a:bodyPr/>
          <a:lstStyle/>
          <a:p>
            <a:fld id="{CD13C9F6-DA1F-4969-8B21-2E803A8A69C8}" type="slidenum">
              <a:rPr lang="en-GB" smtClean="0"/>
              <a:t>16</a:t>
            </a:fld>
            <a:endParaRPr lang="en-GB" dirty="0"/>
          </a:p>
        </p:txBody>
      </p:sp>
      <p:sp>
        <p:nvSpPr>
          <p:cNvPr id="7" name="textruta 6">
            <a:extLst>
              <a:ext uri="{FF2B5EF4-FFF2-40B4-BE49-F238E27FC236}">
                <a16:creationId xmlns:a16="http://schemas.microsoft.com/office/drawing/2014/main" id="{2A5869B9-7DA0-4ABA-BDDE-618CF32BE53B}"/>
              </a:ext>
            </a:extLst>
          </p:cNvPr>
          <p:cNvSpPr txBox="1"/>
          <p:nvPr/>
        </p:nvSpPr>
        <p:spPr>
          <a:xfrm>
            <a:off x="994411" y="3429000"/>
            <a:ext cx="2080260" cy="1200329"/>
          </a:xfrm>
          <a:prstGeom prst="rect">
            <a:avLst/>
          </a:prstGeom>
          <a:noFill/>
        </p:spPr>
        <p:txBody>
          <a:bodyPr wrap="square" rtlCol="0">
            <a:spAutoFit/>
          </a:bodyPr>
          <a:lstStyle/>
          <a:p>
            <a:r>
              <a:rPr lang="en-GB" sz="2400" dirty="0"/>
              <a:t>The local / regional</a:t>
            </a:r>
          </a:p>
          <a:p>
            <a:r>
              <a:rPr lang="en-GB" sz="2400" dirty="0"/>
              <a:t>perspective</a:t>
            </a:r>
          </a:p>
        </p:txBody>
      </p:sp>
      <p:sp>
        <p:nvSpPr>
          <p:cNvPr id="8" name="Rectangle 7">
            <a:extLst>
              <a:ext uri="{FF2B5EF4-FFF2-40B4-BE49-F238E27FC236}">
                <a16:creationId xmlns:a16="http://schemas.microsoft.com/office/drawing/2014/main" id="{6881CB4C-FA13-4B0C-90E3-AC33C7478FE7}"/>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12598086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9788" y="457200"/>
            <a:ext cx="8894762" cy="1600200"/>
          </a:xfrm>
        </p:spPr>
        <p:txBody>
          <a:bodyPr/>
          <a:lstStyle/>
          <a:p>
            <a:r>
              <a:rPr lang="en-US" noProof="0"/>
              <a:t>Why save energy?</a:t>
            </a:r>
            <a:br>
              <a:rPr lang="en-US" noProof="0"/>
            </a:br>
            <a:r>
              <a:rPr lang="en-US" noProof="0"/>
              <a:t>– What’s in it for you (as Trusted Partner)?</a:t>
            </a:r>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93AE3118-0B4B-4188-B3E8-2A913C42C815}"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17</a:t>
            </a:fld>
            <a:endParaRPr lang="de-DE"/>
          </a:p>
        </p:txBody>
      </p:sp>
      <p:sp>
        <p:nvSpPr>
          <p:cNvPr id="4" name="Platshållare för text 3">
            <a:extLst>
              <a:ext uri="{FF2B5EF4-FFF2-40B4-BE49-F238E27FC236}">
                <a16:creationId xmlns:a16="http://schemas.microsoft.com/office/drawing/2014/main" id="{6963C898-0FDD-4A9A-A087-D6F1FA1E8750}"/>
              </a:ext>
            </a:extLst>
          </p:cNvPr>
          <p:cNvSpPr>
            <a:spLocks noGrp="1"/>
          </p:cNvSpPr>
          <p:nvPr>
            <p:ph type="body" sz="half" idx="2"/>
          </p:nvPr>
        </p:nvSpPr>
        <p:spPr>
          <a:xfrm>
            <a:off x="7600950" y="2209799"/>
            <a:ext cx="3105150" cy="3811588"/>
          </a:xfrm>
        </p:spPr>
        <p:txBody>
          <a:bodyPr/>
          <a:lstStyle/>
          <a:p>
            <a:endParaRPr lang="en-US" sz="1600" noProof="0"/>
          </a:p>
          <a:p>
            <a:pPr marL="457200" indent="-457200">
              <a:buFontTx/>
              <a:buChar char="-"/>
            </a:pPr>
            <a:r>
              <a:rPr lang="en-US" sz="2400" noProof="0">
                <a:solidFill>
                  <a:schemeClr val="accent6"/>
                </a:solidFill>
              </a:rPr>
              <a:t>What are your drivers?</a:t>
            </a:r>
          </a:p>
          <a:p>
            <a:pPr marL="457200" indent="-457200">
              <a:buFontTx/>
              <a:buChar char="-"/>
            </a:pPr>
            <a:endParaRPr lang="en-US" sz="2400" noProof="0">
              <a:solidFill>
                <a:schemeClr val="accent6"/>
              </a:solidFill>
            </a:endParaRPr>
          </a:p>
          <a:p>
            <a:pPr marL="457200" indent="-457200">
              <a:buFontTx/>
              <a:buChar char="-"/>
            </a:pPr>
            <a:r>
              <a:rPr lang="en-US" sz="2400" noProof="0">
                <a:solidFill>
                  <a:schemeClr val="accent6"/>
                </a:solidFill>
              </a:rPr>
              <a:t>What are the drivers for SMEs in your cluster?</a:t>
            </a:r>
          </a:p>
          <a:p>
            <a:endParaRPr lang="en-US" noProof="0"/>
          </a:p>
        </p:txBody>
      </p:sp>
      <p:grpSp>
        <p:nvGrpSpPr>
          <p:cNvPr id="8" name="Gruppieren 9">
            <a:extLst>
              <a:ext uri="{FF2B5EF4-FFF2-40B4-BE49-F238E27FC236}">
                <a16:creationId xmlns:a16="http://schemas.microsoft.com/office/drawing/2014/main" id="{FF68D366-8E48-472F-86AA-E55FDDC9DD9D}"/>
              </a:ext>
            </a:extLst>
          </p:cNvPr>
          <p:cNvGrpSpPr/>
          <p:nvPr/>
        </p:nvGrpSpPr>
        <p:grpSpPr>
          <a:xfrm>
            <a:off x="135517" y="136525"/>
            <a:ext cx="761950" cy="761950"/>
            <a:chOff x="135517" y="136525"/>
            <a:chExt cx="761950" cy="761950"/>
          </a:xfrm>
        </p:grpSpPr>
        <p:sp>
          <p:nvSpPr>
            <p:cNvPr id="9" name="Ellipse 12">
              <a:extLst>
                <a:ext uri="{FF2B5EF4-FFF2-40B4-BE49-F238E27FC236}">
                  <a16:creationId xmlns:a16="http://schemas.microsoft.com/office/drawing/2014/main" id="{DCBB704F-8AAF-4DC3-9292-45798BB117BD}"/>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Sprechblase: oval 13">
              <a:extLst>
                <a:ext uri="{FF2B5EF4-FFF2-40B4-BE49-F238E27FC236}">
                  <a16:creationId xmlns:a16="http://schemas.microsoft.com/office/drawing/2014/main" id="{F905F93B-8B94-436F-B9B9-CA48ADC2643F}"/>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3074" name="Picture 2" descr="Kostnadsfri bild av bärbar dator, bearbeta, begrepp">
            <a:extLst>
              <a:ext uri="{FF2B5EF4-FFF2-40B4-BE49-F238E27FC236}">
                <a16:creationId xmlns:a16="http://schemas.microsoft.com/office/drawing/2014/main" id="{02563CA7-F278-4C50-AA4A-9E4E992A43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2209799"/>
            <a:ext cx="6124496" cy="374332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3207575C-6A30-4B3F-AB74-AF6050CBB2A1}"/>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39083459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9C09D808-B1A4-47BE-B679-8E24906FB219}"/>
              </a:ext>
            </a:extLst>
          </p:cNvPr>
          <p:cNvSpPr>
            <a:spLocks noGrp="1"/>
          </p:cNvSpPr>
          <p:nvPr>
            <p:ph type="title"/>
          </p:nvPr>
        </p:nvSpPr>
        <p:spPr/>
        <p:txBody>
          <a:bodyPr/>
          <a:lstStyle/>
          <a:p>
            <a:r>
              <a:rPr lang="en-US" noProof="0"/>
              <a:t>Why together?</a:t>
            </a:r>
          </a:p>
        </p:txBody>
      </p:sp>
      <p:sp>
        <p:nvSpPr>
          <p:cNvPr id="4" name="Platshållare för text 3">
            <a:extLst>
              <a:ext uri="{FF2B5EF4-FFF2-40B4-BE49-F238E27FC236}">
                <a16:creationId xmlns:a16="http://schemas.microsoft.com/office/drawing/2014/main" id="{DF512451-A345-48FA-BADB-2E83F66DF91B}"/>
              </a:ext>
            </a:extLst>
          </p:cNvPr>
          <p:cNvSpPr>
            <a:spLocks noGrp="1"/>
          </p:cNvSpPr>
          <p:nvPr>
            <p:ph type="body" sz="half" idx="2"/>
          </p:nvPr>
        </p:nvSpPr>
        <p:spPr/>
        <p:txBody>
          <a:bodyPr>
            <a:normAutofit/>
          </a:bodyPr>
          <a:lstStyle/>
          <a:p>
            <a:endParaRPr lang="en-US" sz="1800" b="0" i="0" u="none" strike="noStrike" cap="none" noProof="0" dirty="0">
              <a:solidFill>
                <a:srgbClr val="000000"/>
              </a:solidFill>
              <a:latin typeface="Arial"/>
              <a:ea typeface="Arial"/>
              <a:cs typeface="Arial"/>
              <a:sym typeface="Arial"/>
            </a:endParaRPr>
          </a:p>
          <a:p>
            <a:endParaRPr lang="en-US" sz="1800" noProof="0" dirty="0">
              <a:solidFill>
                <a:srgbClr val="000000"/>
              </a:solidFill>
              <a:latin typeface="Arial"/>
              <a:ea typeface="Arial"/>
              <a:cs typeface="Arial"/>
              <a:sym typeface="Arial"/>
            </a:endParaRPr>
          </a:p>
          <a:p>
            <a:r>
              <a:rPr lang="en-US" sz="1800" b="0" i="0" u="none" strike="noStrike" cap="none" noProof="0" dirty="0">
                <a:solidFill>
                  <a:srgbClr val="000000"/>
                </a:solidFill>
                <a:latin typeface="Arial"/>
                <a:ea typeface="Arial"/>
                <a:cs typeface="Arial"/>
                <a:sym typeface="Arial"/>
              </a:rPr>
              <a:t>Why are SMEs not already moving?</a:t>
            </a:r>
          </a:p>
          <a:p>
            <a:pPr marL="285750" indent="-285750">
              <a:buFont typeface="Arial" panose="020B0604020202020204" pitchFamily="34" charset="0"/>
              <a:buChar char="•"/>
            </a:pPr>
            <a:r>
              <a:rPr lang="en-US" sz="1800" b="0" i="0" u="none" strike="noStrike" cap="none" noProof="0" dirty="0">
                <a:solidFill>
                  <a:srgbClr val="000000"/>
                </a:solidFill>
                <a:latin typeface="Arial"/>
                <a:ea typeface="Arial"/>
                <a:cs typeface="Arial"/>
                <a:sym typeface="Arial"/>
              </a:rPr>
              <a:t>Lack of knowledge</a:t>
            </a:r>
          </a:p>
          <a:p>
            <a:pPr marL="285750" indent="-285750">
              <a:buFont typeface="Arial" panose="020B0604020202020204" pitchFamily="34" charset="0"/>
              <a:buChar char="•"/>
            </a:pPr>
            <a:r>
              <a:rPr lang="en-US" sz="1800" b="0" i="0" u="none" strike="noStrike" cap="none" noProof="0" dirty="0">
                <a:solidFill>
                  <a:srgbClr val="000000"/>
                </a:solidFill>
                <a:latin typeface="Arial"/>
                <a:ea typeface="Arial"/>
                <a:cs typeface="Arial"/>
                <a:sym typeface="Arial"/>
              </a:rPr>
              <a:t>Lack </a:t>
            </a:r>
            <a:r>
              <a:rPr lang="en-US" sz="1800" noProof="0" dirty="0">
                <a:solidFill>
                  <a:srgbClr val="000000"/>
                </a:solidFill>
                <a:latin typeface="Arial"/>
                <a:ea typeface="Arial"/>
                <a:cs typeface="Arial"/>
                <a:sym typeface="Arial"/>
              </a:rPr>
              <a:t>of </a:t>
            </a:r>
            <a:r>
              <a:rPr lang="en-US" sz="1800" b="0" i="0" u="none" strike="noStrike" cap="none" noProof="0" dirty="0">
                <a:solidFill>
                  <a:srgbClr val="000000"/>
                </a:solidFill>
                <a:latin typeface="Arial"/>
                <a:ea typeface="Arial"/>
                <a:cs typeface="Arial"/>
                <a:sym typeface="Arial"/>
              </a:rPr>
              <a:t>time</a:t>
            </a:r>
          </a:p>
          <a:p>
            <a:pPr marL="285750" indent="-285750">
              <a:buFont typeface="Arial" panose="020B0604020202020204" pitchFamily="34" charset="0"/>
              <a:buChar char="•"/>
            </a:pPr>
            <a:r>
              <a:rPr lang="en-US" sz="1800" noProof="0" dirty="0">
                <a:solidFill>
                  <a:srgbClr val="000000"/>
                </a:solidFill>
                <a:latin typeface="Arial"/>
                <a:ea typeface="Arial"/>
                <a:cs typeface="Arial"/>
                <a:sym typeface="Arial"/>
              </a:rPr>
              <a:t>E</a:t>
            </a:r>
            <a:r>
              <a:rPr lang="en-US" sz="1800" b="0" i="0" u="none" strike="noStrike" cap="none" noProof="0" dirty="0">
                <a:solidFill>
                  <a:srgbClr val="000000"/>
                </a:solidFill>
                <a:latin typeface="Arial"/>
                <a:ea typeface="Arial"/>
                <a:cs typeface="Arial"/>
                <a:sym typeface="Arial"/>
              </a:rPr>
              <a:t>conomic resources</a:t>
            </a:r>
          </a:p>
          <a:p>
            <a:pPr marL="285750" indent="-285750">
              <a:buFont typeface="Arial" panose="020B0604020202020204" pitchFamily="34" charset="0"/>
              <a:buChar char="•"/>
            </a:pPr>
            <a:r>
              <a:rPr lang="en-US" sz="1800" noProof="0" dirty="0">
                <a:solidFill>
                  <a:srgbClr val="000000"/>
                </a:solidFill>
                <a:latin typeface="Arial"/>
                <a:ea typeface="Arial"/>
                <a:cs typeface="Arial"/>
                <a:sym typeface="Arial"/>
              </a:rPr>
              <a:t>Lack of awareness</a:t>
            </a:r>
            <a:endParaRPr lang="en-US" sz="1800" b="0" i="0" u="none" strike="noStrike" cap="none" noProof="0" dirty="0">
              <a:solidFill>
                <a:srgbClr val="000000"/>
              </a:solidFill>
              <a:latin typeface="Arial"/>
              <a:ea typeface="Arial"/>
              <a:cs typeface="Arial"/>
              <a:sym typeface="Arial"/>
            </a:endParaRPr>
          </a:p>
          <a:p>
            <a:pPr marL="285750" indent="-285750">
              <a:buFont typeface="Arial" panose="020B0604020202020204" pitchFamily="34" charset="0"/>
              <a:buChar char="•"/>
            </a:pPr>
            <a:r>
              <a:rPr lang="en-US" sz="1800" noProof="0" dirty="0">
                <a:solidFill>
                  <a:srgbClr val="000000"/>
                </a:solidFill>
                <a:latin typeface="Arial"/>
                <a:cs typeface="Arial"/>
                <a:sym typeface="Arial"/>
              </a:rPr>
              <a:t>Etc.</a:t>
            </a:r>
            <a:endParaRPr lang="en-US" sz="1800" noProof="0" dirty="0"/>
          </a:p>
        </p:txBody>
      </p:sp>
      <p:sp>
        <p:nvSpPr>
          <p:cNvPr id="5" name="Platshållare för datum 4">
            <a:extLst>
              <a:ext uri="{FF2B5EF4-FFF2-40B4-BE49-F238E27FC236}">
                <a16:creationId xmlns:a16="http://schemas.microsoft.com/office/drawing/2014/main" id="{95A842E1-23FA-45F0-89AE-ADE45B473611}"/>
              </a:ext>
            </a:extLst>
          </p:cNvPr>
          <p:cNvSpPr>
            <a:spLocks noGrp="1"/>
          </p:cNvSpPr>
          <p:nvPr>
            <p:ph type="dt" sz="half" idx="10"/>
          </p:nvPr>
        </p:nvSpPr>
        <p:spPr/>
        <p:txBody>
          <a:bodyPr/>
          <a:lstStyle/>
          <a:p>
            <a:fld id="{DC7B4C9D-D4A1-4B70-AE8F-D18DFBA75E17}" type="datetime1">
              <a:rPr lang="en-GB" smtClean="0"/>
              <a:t>24/05/2022</a:t>
            </a:fld>
            <a:endParaRPr lang="de-DE"/>
          </a:p>
        </p:txBody>
      </p:sp>
      <p:sp>
        <p:nvSpPr>
          <p:cNvPr id="6" name="Platshållare för bildnummer 5">
            <a:extLst>
              <a:ext uri="{FF2B5EF4-FFF2-40B4-BE49-F238E27FC236}">
                <a16:creationId xmlns:a16="http://schemas.microsoft.com/office/drawing/2014/main" id="{05FC7664-B138-43FE-8206-FC623E1A9B7F}"/>
              </a:ext>
            </a:extLst>
          </p:cNvPr>
          <p:cNvSpPr>
            <a:spLocks noGrp="1"/>
          </p:cNvSpPr>
          <p:nvPr>
            <p:ph type="sldNum" sz="quarter" idx="11"/>
          </p:nvPr>
        </p:nvSpPr>
        <p:spPr/>
        <p:txBody>
          <a:bodyPr/>
          <a:lstStyle/>
          <a:p>
            <a:fld id="{CD13C9F6-DA1F-4969-8B21-2E803A8A69C8}" type="slidenum">
              <a:rPr lang="de-DE" smtClean="0"/>
              <a:t>18</a:t>
            </a:fld>
            <a:endParaRPr lang="de-DE"/>
          </a:p>
        </p:txBody>
      </p:sp>
      <p:grpSp>
        <p:nvGrpSpPr>
          <p:cNvPr id="8" name="Grupp 7">
            <a:extLst>
              <a:ext uri="{FF2B5EF4-FFF2-40B4-BE49-F238E27FC236}">
                <a16:creationId xmlns:a16="http://schemas.microsoft.com/office/drawing/2014/main" id="{A8EFEA18-FD6A-494D-B9DA-ED629CF2346D}"/>
              </a:ext>
            </a:extLst>
          </p:cNvPr>
          <p:cNvGrpSpPr/>
          <p:nvPr/>
        </p:nvGrpSpPr>
        <p:grpSpPr>
          <a:xfrm>
            <a:off x="6936798" y="1695450"/>
            <a:ext cx="3785616" cy="4281959"/>
            <a:chOff x="838200" y="1892858"/>
            <a:chExt cx="3785616" cy="4281959"/>
          </a:xfrm>
        </p:grpSpPr>
        <p:sp>
          <p:nvSpPr>
            <p:cNvPr id="10" name="Frihandsfigur: Form 9">
              <a:extLst>
                <a:ext uri="{FF2B5EF4-FFF2-40B4-BE49-F238E27FC236}">
                  <a16:creationId xmlns:a16="http://schemas.microsoft.com/office/drawing/2014/main" id="{39683033-2769-449B-A4E9-ADB091619F91}"/>
                </a:ext>
              </a:extLst>
            </p:cNvPr>
            <p:cNvSpPr/>
            <p:nvPr/>
          </p:nvSpPr>
          <p:spPr>
            <a:xfrm>
              <a:off x="838200" y="1892858"/>
              <a:ext cx="3785616" cy="1031797"/>
            </a:xfrm>
            <a:custGeom>
              <a:avLst/>
              <a:gdLst>
                <a:gd name="connsiteX0" fmla="*/ 0 w 3785616"/>
                <a:gd name="connsiteY0" fmla="*/ 171970 h 1031797"/>
                <a:gd name="connsiteX1" fmla="*/ 171970 w 3785616"/>
                <a:gd name="connsiteY1" fmla="*/ 0 h 1031797"/>
                <a:gd name="connsiteX2" fmla="*/ 3613646 w 3785616"/>
                <a:gd name="connsiteY2" fmla="*/ 0 h 1031797"/>
                <a:gd name="connsiteX3" fmla="*/ 3785616 w 3785616"/>
                <a:gd name="connsiteY3" fmla="*/ 171970 h 1031797"/>
                <a:gd name="connsiteX4" fmla="*/ 3785616 w 3785616"/>
                <a:gd name="connsiteY4" fmla="*/ 859827 h 1031797"/>
                <a:gd name="connsiteX5" fmla="*/ 3613646 w 3785616"/>
                <a:gd name="connsiteY5" fmla="*/ 1031797 h 1031797"/>
                <a:gd name="connsiteX6" fmla="*/ 171970 w 3785616"/>
                <a:gd name="connsiteY6" fmla="*/ 1031797 h 1031797"/>
                <a:gd name="connsiteX7" fmla="*/ 0 w 3785616"/>
                <a:gd name="connsiteY7" fmla="*/ 859827 h 1031797"/>
                <a:gd name="connsiteX8" fmla="*/ 0 w 3785616"/>
                <a:gd name="connsiteY8" fmla="*/ 171970 h 103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1031797">
                  <a:moveTo>
                    <a:pt x="0" y="171970"/>
                  </a:moveTo>
                  <a:cubicBezTo>
                    <a:pt x="0" y="76994"/>
                    <a:pt x="76994" y="0"/>
                    <a:pt x="171970" y="0"/>
                  </a:cubicBezTo>
                  <a:lnTo>
                    <a:pt x="3613646" y="0"/>
                  </a:lnTo>
                  <a:cubicBezTo>
                    <a:pt x="3708622" y="0"/>
                    <a:pt x="3785616" y="76994"/>
                    <a:pt x="3785616" y="171970"/>
                  </a:cubicBezTo>
                  <a:lnTo>
                    <a:pt x="3785616" y="859827"/>
                  </a:lnTo>
                  <a:cubicBezTo>
                    <a:pt x="3785616" y="954803"/>
                    <a:pt x="3708622" y="1031797"/>
                    <a:pt x="3613646" y="1031797"/>
                  </a:cubicBezTo>
                  <a:lnTo>
                    <a:pt x="171970" y="1031797"/>
                  </a:lnTo>
                  <a:cubicBezTo>
                    <a:pt x="76994" y="1031797"/>
                    <a:pt x="0" y="954803"/>
                    <a:pt x="0" y="859827"/>
                  </a:cubicBezTo>
                  <a:lnTo>
                    <a:pt x="0" y="17197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145618" tIns="97993" rIns="145618" bIns="97993" numCol="1" spcCol="1270" anchor="ctr" anchorCtr="0">
              <a:noAutofit/>
            </a:bodyPr>
            <a:lstStyle/>
            <a:p>
              <a:pPr marL="0" lvl="0" indent="0" algn="ctr" defTabSz="1111250">
                <a:lnSpc>
                  <a:spcPct val="90000"/>
                </a:lnSpc>
                <a:spcBef>
                  <a:spcPct val="0"/>
                </a:spcBef>
                <a:spcAft>
                  <a:spcPct val="35000"/>
                </a:spcAft>
                <a:buNone/>
              </a:pPr>
              <a:r>
                <a:rPr lang="en-GB" sz="2500" kern="1200"/>
                <a:t>Provide info/increase knowledge efficiently</a:t>
              </a:r>
            </a:p>
          </p:txBody>
        </p:sp>
        <p:sp>
          <p:nvSpPr>
            <p:cNvPr id="12" name="Frihandsfigur: Form 11">
              <a:extLst>
                <a:ext uri="{FF2B5EF4-FFF2-40B4-BE49-F238E27FC236}">
                  <a16:creationId xmlns:a16="http://schemas.microsoft.com/office/drawing/2014/main" id="{78BC17B3-18E3-4B5C-A9DA-5875DA441352}"/>
                </a:ext>
              </a:extLst>
            </p:cNvPr>
            <p:cNvSpPr/>
            <p:nvPr/>
          </p:nvSpPr>
          <p:spPr>
            <a:xfrm>
              <a:off x="838200" y="2976245"/>
              <a:ext cx="3785616" cy="1031797"/>
            </a:xfrm>
            <a:custGeom>
              <a:avLst/>
              <a:gdLst>
                <a:gd name="connsiteX0" fmla="*/ 0 w 3785616"/>
                <a:gd name="connsiteY0" fmla="*/ 171970 h 1031797"/>
                <a:gd name="connsiteX1" fmla="*/ 171970 w 3785616"/>
                <a:gd name="connsiteY1" fmla="*/ 0 h 1031797"/>
                <a:gd name="connsiteX2" fmla="*/ 3613646 w 3785616"/>
                <a:gd name="connsiteY2" fmla="*/ 0 h 1031797"/>
                <a:gd name="connsiteX3" fmla="*/ 3785616 w 3785616"/>
                <a:gd name="connsiteY3" fmla="*/ 171970 h 1031797"/>
                <a:gd name="connsiteX4" fmla="*/ 3785616 w 3785616"/>
                <a:gd name="connsiteY4" fmla="*/ 859827 h 1031797"/>
                <a:gd name="connsiteX5" fmla="*/ 3613646 w 3785616"/>
                <a:gd name="connsiteY5" fmla="*/ 1031797 h 1031797"/>
                <a:gd name="connsiteX6" fmla="*/ 171970 w 3785616"/>
                <a:gd name="connsiteY6" fmla="*/ 1031797 h 1031797"/>
                <a:gd name="connsiteX7" fmla="*/ 0 w 3785616"/>
                <a:gd name="connsiteY7" fmla="*/ 859827 h 1031797"/>
                <a:gd name="connsiteX8" fmla="*/ 0 w 3785616"/>
                <a:gd name="connsiteY8" fmla="*/ 171970 h 103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1031797">
                  <a:moveTo>
                    <a:pt x="0" y="171970"/>
                  </a:moveTo>
                  <a:cubicBezTo>
                    <a:pt x="0" y="76994"/>
                    <a:pt x="76994" y="0"/>
                    <a:pt x="171970" y="0"/>
                  </a:cubicBezTo>
                  <a:lnTo>
                    <a:pt x="3613646" y="0"/>
                  </a:lnTo>
                  <a:cubicBezTo>
                    <a:pt x="3708622" y="0"/>
                    <a:pt x="3785616" y="76994"/>
                    <a:pt x="3785616" y="171970"/>
                  </a:cubicBezTo>
                  <a:lnTo>
                    <a:pt x="3785616" y="859827"/>
                  </a:lnTo>
                  <a:cubicBezTo>
                    <a:pt x="3785616" y="954803"/>
                    <a:pt x="3708622" y="1031797"/>
                    <a:pt x="3613646" y="1031797"/>
                  </a:cubicBezTo>
                  <a:lnTo>
                    <a:pt x="171970" y="1031797"/>
                  </a:lnTo>
                  <a:cubicBezTo>
                    <a:pt x="76994" y="1031797"/>
                    <a:pt x="0" y="954803"/>
                    <a:pt x="0" y="859827"/>
                  </a:cubicBezTo>
                  <a:lnTo>
                    <a:pt x="0" y="17197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145618" tIns="97993" rIns="145618" bIns="97993" numCol="1" spcCol="1270" anchor="ctr" anchorCtr="0">
              <a:noAutofit/>
            </a:bodyPr>
            <a:lstStyle/>
            <a:p>
              <a:pPr marL="0" lvl="0" indent="0" algn="ctr" defTabSz="1111250">
                <a:lnSpc>
                  <a:spcPct val="90000"/>
                </a:lnSpc>
                <a:spcBef>
                  <a:spcPct val="0"/>
                </a:spcBef>
                <a:spcAft>
                  <a:spcPct val="35000"/>
                </a:spcAft>
                <a:buNone/>
              </a:pPr>
              <a:r>
                <a:rPr lang="en-GB" sz="2500" kern="1200"/>
                <a:t>Learn from each other within cluster</a:t>
              </a:r>
            </a:p>
          </p:txBody>
        </p:sp>
        <p:sp>
          <p:nvSpPr>
            <p:cNvPr id="14" name="Frihandsfigur: Form 13">
              <a:extLst>
                <a:ext uri="{FF2B5EF4-FFF2-40B4-BE49-F238E27FC236}">
                  <a16:creationId xmlns:a16="http://schemas.microsoft.com/office/drawing/2014/main" id="{99A6C02A-3D2C-49B3-AB38-CE6762A8DF15}"/>
                </a:ext>
              </a:extLst>
            </p:cNvPr>
            <p:cNvSpPr/>
            <p:nvPr/>
          </p:nvSpPr>
          <p:spPr>
            <a:xfrm>
              <a:off x="838200" y="4059632"/>
              <a:ext cx="3785616" cy="1031797"/>
            </a:xfrm>
            <a:custGeom>
              <a:avLst/>
              <a:gdLst>
                <a:gd name="connsiteX0" fmla="*/ 0 w 3785616"/>
                <a:gd name="connsiteY0" fmla="*/ 171970 h 1031797"/>
                <a:gd name="connsiteX1" fmla="*/ 171970 w 3785616"/>
                <a:gd name="connsiteY1" fmla="*/ 0 h 1031797"/>
                <a:gd name="connsiteX2" fmla="*/ 3613646 w 3785616"/>
                <a:gd name="connsiteY2" fmla="*/ 0 h 1031797"/>
                <a:gd name="connsiteX3" fmla="*/ 3785616 w 3785616"/>
                <a:gd name="connsiteY3" fmla="*/ 171970 h 1031797"/>
                <a:gd name="connsiteX4" fmla="*/ 3785616 w 3785616"/>
                <a:gd name="connsiteY4" fmla="*/ 859827 h 1031797"/>
                <a:gd name="connsiteX5" fmla="*/ 3613646 w 3785616"/>
                <a:gd name="connsiteY5" fmla="*/ 1031797 h 1031797"/>
                <a:gd name="connsiteX6" fmla="*/ 171970 w 3785616"/>
                <a:gd name="connsiteY6" fmla="*/ 1031797 h 1031797"/>
                <a:gd name="connsiteX7" fmla="*/ 0 w 3785616"/>
                <a:gd name="connsiteY7" fmla="*/ 859827 h 1031797"/>
                <a:gd name="connsiteX8" fmla="*/ 0 w 3785616"/>
                <a:gd name="connsiteY8" fmla="*/ 171970 h 103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1031797">
                  <a:moveTo>
                    <a:pt x="0" y="171970"/>
                  </a:moveTo>
                  <a:cubicBezTo>
                    <a:pt x="0" y="76994"/>
                    <a:pt x="76994" y="0"/>
                    <a:pt x="171970" y="0"/>
                  </a:cubicBezTo>
                  <a:lnTo>
                    <a:pt x="3613646" y="0"/>
                  </a:lnTo>
                  <a:cubicBezTo>
                    <a:pt x="3708622" y="0"/>
                    <a:pt x="3785616" y="76994"/>
                    <a:pt x="3785616" y="171970"/>
                  </a:cubicBezTo>
                  <a:lnTo>
                    <a:pt x="3785616" y="859827"/>
                  </a:lnTo>
                  <a:cubicBezTo>
                    <a:pt x="3785616" y="954803"/>
                    <a:pt x="3708622" y="1031797"/>
                    <a:pt x="3613646" y="1031797"/>
                  </a:cubicBezTo>
                  <a:lnTo>
                    <a:pt x="171970" y="1031797"/>
                  </a:lnTo>
                  <a:cubicBezTo>
                    <a:pt x="76994" y="1031797"/>
                    <a:pt x="0" y="954803"/>
                    <a:pt x="0" y="859827"/>
                  </a:cubicBezTo>
                  <a:lnTo>
                    <a:pt x="0" y="17197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145618" tIns="97993" rIns="145618" bIns="97993" numCol="1" spcCol="1270" anchor="ctr" anchorCtr="0">
              <a:noAutofit/>
            </a:bodyPr>
            <a:lstStyle/>
            <a:p>
              <a:pPr marL="0" lvl="0" indent="0" algn="ctr" defTabSz="1111250">
                <a:lnSpc>
                  <a:spcPct val="90000"/>
                </a:lnSpc>
                <a:spcBef>
                  <a:spcPct val="0"/>
                </a:spcBef>
                <a:spcAft>
                  <a:spcPct val="35000"/>
                </a:spcAft>
                <a:buNone/>
              </a:pPr>
              <a:r>
                <a:rPr lang="en-GB" sz="2500" kern="1200"/>
                <a:t>Become inspired/triggered by each other </a:t>
              </a:r>
            </a:p>
          </p:txBody>
        </p:sp>
        <p:sp>
          <p:nvSpPr>
            <p:cNvPr id="16" name="Frihandsfigur: Form 15">
              <a:extLst>
                <a:ext uri="{FF2B5EF4-FFF2-40B4-BE49-F238E27FC236}">
                  <a16:creationId xmlns:a16="http://schemas.microsoft.com/office/drawing/2014/main" id="{AAFBE0B0-FDA3-43A6-9F8F-756975000445}"/>
                </a:ext>
              </a:extLst>
            </p:cNvPr>
            <p:cNvSpPr/>
            <p:nvPr/>
          </p:nvSpPr>
          <p:spPr>
            <a:xfrm>
              <a:off x="838200" y="5143020"/>
              <a:ext cx="3785616" cy="1031797"/>
            </a:xfrm>
            <a:custGeom>
              <a:avLst/>
              <a:gdLst>
                <a:gd name="connsiteX0" fmla="*/ 0 w 3785616"/>
                <a:gd name="connsiteY0" fmla="*/ 171970 h 1031797"/>
                <a:gd name="connsiteX1" fmla="*/ 171970 w 3785616"/>
                <a:gd name="connsiteY1" fmla="*/ 0 h 1031797"/>
                <a:gd name="connsiteX2" fmla="*/ 3613646 w 3785616"/>
                <a:gd name="connsiteY2" fmla="*/ 0 h 1031797"/>
                <a:gd name="connsiteX3" fmla="*/ 3785616 w 3785616"/>
                <a:gd name="connsiteY3" fmla="*/ 171970 h 1031797"/>
                <a:gd name="connsiteX4" fmla="*/ 3785616 w 3785616"/>
                <a:gd name="connsiteY4" fmla="*/ 859827 h 1031797"/>
                <a:gd name="connsiteX5" fmla="*/ 3613646 w 3785616"/>
                <a:gd name="connsiteY5" fmla="*/ 1031797 h 1031797"/>
                <a:gd name="connsiteX6" fmla="*/ 171970 w 3785616"/>
                <a:gd name="connsiteY6" fmla="*/ 1031797 h 1031797"/>
                <a:gd name="connsiteX7" fmla="*/ 0 w 3785616"/>
                <a:gd name="connsiteY7" fmla="*/ 859827 h 1031797"/>
                <a:gd name="connsiteX8" fmla="*/ 0 w 3785616"/>
                <a:gd name="connsiteY8" fmla="*/ 171970 h 103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1031797">
                  <a:moveTo>
                    <a:pt x="0" y="171970"/>
                  </a:moveTo>
                  <a:cubicBezTo>
                    <a:pt x="0" y="76994"/>
                    <a:pt x="76994" y="0"/>
                    <a:pt x="171970" y="0"/>
                  </a:cubicBezTo>
                  <a:lnTo>
                    <a:pt x="3613646" y="0"/>
                  </a:lnTo>
                  <a:cubicBezTo>
                    <a:pt x="3708622" y="0"/>
                    <a:pt x="3785616" y="76994"/>
                    <a:pt x="3785616" y="171970"/>
                  </a:cubicBezTo>
                  <a:lnTo>
                    <a:pt x="3785616" y="859827"/>
                  </a:lnTo>
                  <a:cubicBezTo>
                    <a:pt x="3785616" y="954803"/>
                    <a:pt x="3708622" y="1031797"/>
                    <a:pt x="3613646" y="1031797"/>
                  </a:cubicBezTo>
                  <a:lnTo>
                    <a:pt x="171970" y="1031797"/>
                  </a:lnTo>
                  <a:cubicBezTo>
                    <a:pt x="76994" y="1031797"/>
                    <a:pt x="0" y="954803"/>
                    <a:pt x="0" y="859827"/>
                  </a:cubicBezTo>
                  <a:lnTo>
                    <a:pt x="0" y="17197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145618" tIns="97993" rIns="145618" bIns="97993" numCol="1" spcCol="1270" anchor="ctr" anchorCtr="0">
              <a:noAutofit/>
            </a:bodyPr>
            <a:lstStyle/>
            <a:p>
              <a:pPr marL="0" lvl="0" indent="0" algn="ctr" defTabSz="1111250">
                <a:lnSpc>
                  <a:spcPct val="90000"/>
                </a:lnSpc>
                <a:spcBef>
                  <a:spcPct val="0"/>
                </a:spcBef>
                <a:spcAft>
                  <a:spcPct val="35000"/>
                </a:spcAft>
                <a:buNone/>
              </a:pPr>
              <a:r>
                <a:rPr lang="en-GB" sz="2500" kern="1200"/>
                <a:t>Save more/decrease cost through synergies</a:t>
              </a:r>
            </a:p>
          </p:txBody>
        </p:sp>
      </p:grpSp>
      <p:sp>
        <p:nvSpPr>
          <p:cNvPr id="9" name="Pil: höger 8">
            <a:extLst>
              <a:ext uri="{FF2B5EF4-FFF2-40B4-BE49-F238E27FC236}">
                <a16:creationId xmlns:a16="http://schemas.microsoft.com/office/drawing/2014/main" id="{E3F4566C-123A-4AC2-AEB3-D8CAFC9A25A7}"/>
              </a:ext>
            </a:extLst>
          </p:cNvPr>
          <p:cNvSpPr/>
          <p:nvPr/>
        </p:nvSpPr>
        <p:spPr>
          <a:xfrm>
            <a:off x="4076700" y="2885911"/>
            <a:ext cx="2505075" cy="1952625"/>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sv-SE" b="1" err="1">
                <a:solidFill>
                  <a:schemeClr val="accent6"/>
                </a:solidFill>
              </a:rPr>
              <a:t>Can</a:t>
            </a:r>
            <a:r>
              <a:rPr lang="sv-SE" b="1">
                <a:solidFill>
                  <a:schemeClr val="accent6"/>
                </a:solidFill>
              </a:rPr>
              <a:t> be </a:t>
            </a:r>
            <a:r>
              <a:rPr lang="sv-SE" b="1" err="1">
                <a:solidFill>
                  <a:schemeClr val="accent6"/>
                </a:solidFill>
              </a:rPr>
              <a:t>reduced</a:t>
            </a:r>
            <a:r>
              <a:rPr lang="sv-SE" b="1">
                <a:solidFill>
                  <a:schemeClr val="accent6"/>
                </a:solidFill>
              </a:rPr>
              <a:t> by </a:t>
            </a:r>
            <a:r>
              <a:rPr lang="sv-SE" b="1" err="1">
                <a:solidFill>
                  <a:schemeClr val="accent6"/>
                </a:solidFill>
              </a:rPr>
              <a:t>working</a:t>
            </a:r>
            <a:r>
              <a:rPr lang="sv-SE" b="1">
                <a:solidFill>
                  <a:schemeClr val="accent6"/>
                </a:solidFill>
              </a:rPr>
              <a:t> </a:t>
            </a:r>
            <a:r>
              <a:rPr lang="sv-SE" b="1" err="1">
                <a:solidFill>
                  <a:schemeClr val="accent6"/>
                </a:solidFill>
              </a:rPr>
              <a:t>together</a:t>
            </a:r>
            <a:endParaRPr lang="en-GB" b="1">
              <a:solidFill>
                <a:schemeClr val="accent6"/>
              </a:solidFill>
            </a:endParaRPr>
          </a:p>
        </p:txBody>
      </p:sp>
      <p:sp>
        <p:nvSpPr>
          <p:cNvPr id="13" name="Rectangle 12">
            <a:extLst>
              <a:ext uri="{FF2B5EF4-FFF2-40B4-BE49-F238E27FC236}">
                <a16:creationId xmlns:a16="http://schemas.microsoft.com/office/drawing/2014/main" id="{71402E83-7E48-411B-92AC-760746E56047}"/>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18813567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9D2FDFC-3F56-413E-8BD8-DE9579172CEC}"/>
              </a:ext>
            </a:extLst>
          </p:cNvPr>
          <p:cNvSpPr>
            <a:spLocks noGrp="1"/>
          </p:cNvSpPr>
          <p:nvPr>
            <p:ph type="title"/>
          </p:nvPr>
        </p:nvSpPr>
        <p:spPr>
          <a:xfrm>
            <a:off x="433547" y="1148068"/>
            <a:ext cx="4741541" cy="863247"/>
          </a:xfrm>
        </p:spPr>
        <p:txBody>
          <a:bodyPr>
            <a:normAutofit fontScale="90000"/>
          </a:bodyPr>
          <a:lstStyle/>
          <a:p>
            <a:r>
              <a:rPr lang="en-US" noProof="0"/>
              <a:t>Why together? - Benefits of the collective approach</a:t>
            </a:r>
          </a:p>
        </p:txBody>
      </p:sp>
      <p:sp>
        <p:nvSpPr>
          <p:cNvPr id="5" name="Date Placeholder 4">
            <a:extLst>
              <a:ext uri="{FF2B5EF4-FFF2-40B4-BE49-F238E27FC236}">
                <a16:creationId xmlns:a16="http://schemas.microsoft.com/office/drawing/2014/main" id="{96FF4673-F5F1-4E00-B32B-37C2A7D1F32E}"/>
              </a:ext>
            </a:extLst>
          </p:cNvPr>
          <p:cNvSpPr>
            <a:spLocks noGrp="1"/>
          </p:cNvSpPr>
          <p:nvPr>
            <p:ph type="dt" sz="half" idx="10"/>
          </p:nvPr>
        </p:nvSpPr>
        <p:spPr/>
        <p:txBody>
          <a:bodyPr/>
          <a:lstStyle/>
          <a:p>
            <a:fld id="{191AF074-94B3-43E9-8A20-E4B507AD4228}" type="datetime1">
              <a:rPr lang="en-GB" smtClean="0"/>
              <a:t>24/05/2022</a:t>
            </a:fld>
            <a:endParaRPr lang="de-DE"/>
          </a:p>
        </p:txBody>
      </p:sp>
      <p:sp>
        <p:nvSpPr>
          <p:cNvPr id="6" name="Slide Number Placeholder 5">
            <a:extLst>
              <a:ext uri="{FF2B5EF4-FFF2-40B4-BE49-F238E27FC236}">
                <a16:creationId xmlns:a16="http://schemas.microsoft.com/office/drawing/2014/main" id="{E43A4C04-9FF7-4A10-AE6C-857E1727FC06}"/>
              </a:ext>
            </a:extLst>
          </p:cNvPr>
          <p:cNvSpPr>
            <a:spLocks noGrp="1"/>
          </p:cNvSpPr>
          <p:nvPr>
            <p:ph type="sldNum" sz="quarter" idx="11"/>
          </p:nvPr>
        </p:nvSpPr>
        <p:spPr/>
        <p:txBody>
          <a:bodyPr/>
          <a:lstStyle/>
          <a:p>
            <a:fld id="{CD13C9F6-DA1F-4969-8B21-2E803A8A69C8}" type="slidenum">
              <a:rPr lang="de-DE" smtClean="0"/>
              <a:t>19</a:t>
            </a:fld>
            <a:endParaRPr lang="de-DE"/>
          </a:p>
        </p:txBody>
      </p:sp>
      <p:graphicFrame>
        <p:nvGraphicFramePr>
          <p:cNvPr id="10" name="Diagram 9">
            <a:extLst>
              <a:ext uri="{FF2B5EF4-FFF2-40B4-BE49-F238E27FC236}">
                <a16:creationId xmlns:a16="http://schemas.microsoft.com/office/drawing/2014/main" id="{96A6D176-5CFA-494B-8183-4DABED092C5C}"/>
              </a:ext>
            </a:extLst>
          </p:cNvPr>
          <p:cNvGraphicFramePr/>
          <p:nvPr>
            <p:extLst>
              <p:ext uri="{D42A27DB-BD31-4B8C-83A1-F6EECF244321}">
                <p14:modId xmlns:p14="http://schemas.microsoft.com/office/powerpoint/2010/main" val="3449701163"/>
              </p:ext>
            </p:extLst>
          </p:nvPr>
        </p:nvGraphicFramePr>
        <p:xfrm>
          <a:off x="3814120" y="776867"/>
          <a:ext cx="8581080" cy="57910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Platshållare för text 3">
            <a:extLst>
              <a:ext uri="{FF2B5EF4-FFF2-40B4-BE49-F238E27FC236}">
                <a16:creationId xmlns:a16="http://schemas.microsoft.com/office/drawing/2014/main" id="{34BEB803-D3A8-466D-8033-072713E84DCE}"/>
              </a:ext>
            </a:extLst>
          </p:cNvPr>
          <p:cNvSpPr txBox="1">
            <a:spLocks/>
          </p:cNvSpPr>
          <p:nvPr/>
        </p:nvSpPr>
        <p:spPr>
          <a:xfrm>
            <a:off x="838200" y="2382515"/>
            <a:ext cx="3932237" cy="3811588"/>
          </a:xfrm>
          <a:prstGeom prst="rect">
            <a:avLst/>
          </a:prstGeom>
        </p:spPr>
        <p:txBody>
          <a:bodyPr>
            <a:normAutofit/>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sv-SE" sz="2600" err="1"/>
              <a:t>Increase</a:t>
            </a:r>
            <a:r>
              <a:rPr lang="sv-SE" sz="2600"/>
              <a:t> motivation</a:t>
            </a:r>
          </a:p>
          <a:p>
            <a:pPr marL="285750" indent="-285750">
              <a:buFont typeface="Arial" panose="020B0604020202020204" pitchFamily="34" charset="0"/>
              <a:buChar char="•"/>
            </a:pPr>
            <a:r>
              <a:rPr lang="sv-SE" sz="2600" err="1"/>
              <a:t>Increase</a:t>
            </a:r>
            <a:r>
              <a:rPr lang="sv-SE" sz="2600"/>
              <a:t> </a:t>
            </a:r>
            <a:r>
              <a:rPr lang="sv-SE" sz="2600" err="1"/>
              <a:t>impact</a:t>
            </a:r>
            <a:endParaRPr lang="sv-SE" sz="2600"/>
          </a:p>
          <a:p>
            <a:pPr marL="285750" indent="-285750">
              <a:buFont typeface="Arial" panose="020B0604020202020204" pitchFamily="34" charset="0"/>
              <a:buChar char="•"/>
            </a:pPr>
            <a:r>
              <a:rPr lang="sv-SE" sz="2600" err="1"/>
              <a:t>Provide</a:t>
            </a:r>
            <a:r>
              <a:rPr lang="sv-SE" sz="2600"/>
              <a:t> support </a:t>
            </a:r>
            <a:r>
              <a:rPr lang="sv-SE" sz="2600" err="1"/>
              <a:t>efficiently</a:t>
            </a:r>
            <a:endParaRPr lang="sv-SE" sz="2600"/>
          </a:p>
          <a:p>
            <a:pPr marL="285750" indent="-285750">
              <a:buFont typeface="Arial" panose="020B0604020202020204" pitchFamily="34" charset="0"/>
              <a:buChar char="•"/>
            </a:pPr>
            <a:r>
              <a:rPr lang="sv-SE" sz="2600"/>
              <a:t>It is </a:t>
            </a:r>
            <a:r>
              <a:rPr lang="sv-SE" sz="2600" err="1"/>
              <a:t>more</a:t>
            </a:r>
            <a:r>
              <a:rPr lang="sv-SE" sz="2600"/>
              <a:t> </a:t>
            </a:r>
            <a:r>
              <a:rPr lang="sv-SE" sz="2600" err="1"/>
              <a:t>fun</a:t>
            </a:r>
            <a:r>
              <a:rPr lang="sv-SE" sz="2600"/>
              <a:t>!</a:t>
            </a:r>
          </a:p>
          <a:p>
            <a:pPr marL="285750" indent="-285750">
              <a:buFont typeface="Arial" panose="020B0604020202020204" pitchFamily="34" charset="0"/>
              <a:buChar char="•"/>
            </a:pPr>
            <a:r>
              <a:rPr lang="sv-SE" sz="2600"/>
              <a:t>It </a:t>
            </a:r>
            <a:r>
              <a:rPr lang="sv-SE" sz="2600" err="1"/>
              <a:t>works</a:t>
            </a:r>
            <a:r>
              <a:rPr lang="sv-SE" sz="2600"/>
              <a:t>!</a:t>
            </a:r>
          </a:p>
          <a:p>
            <a:pPr marL="742950" lvl="1" indent="-285750"/>
            <a:endParaRPr lang="sv-SE" sz="2400"/>
          </a:p>
        </p:txBody>
      </p:sp>
      <p:sp>
        <p:nvSpPr>
          <p:cNvPr id="9" name="Rectangle 8">
            <a:extLst>
              <a:ext uri="{FF2B5EF4-FFF2-40B4-BE49-F238E27FC236}">
                <a16:creationId xmlns:a16="http://schemas.microsoft.com/office/drawing/2014/main" id="{D8C77B09-F171-415C-82FA-24E328F5D723}"/>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39041277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E9BABB5-AE68-43C6-96EE-00347F072D2E}"/>
              </a:ext>
            </a:extLst>
          </p:cNvPr>
          <p:cNvSpPr>
            <a:spLocks noGrp="1"/>
          </p:cNvSpPr>
          <p:nvPr>
            <p:ph type="title"/>
          </p:nvPr>
        </p:nvSpPr>
        <p:spPr/>
        <p:txBody>
          <a:bodyPr>
            <a:normAutofit fontScale="90000"/>
          </a:bodyPr>
          <a:lstStyle/>
          <a:p>
            <a:r>
              <a:rPr lang="en-US" noProof="0"/>
              <a:t>Important to think of when preparing for this training (2/2)</a:t>
            </a:r>
          </a:p>
        </p:txBody>
      </p:sp>
      <p:sp>
        <p:nvSpPr>
          <p:cNvPr id="3" name="Platshållare för innehåll 2">
            <a:extLst>
              <a:ext uri="{FF2B5EF4-FFF2-40B4-BE49-F238E27FC236}">
                <a16:creationId xmlns:a16="http://schemas.microsoft.com/office/drawing/2014/main" id="{9F4D7860-B9EE-40DC-92EA-164F7DF354FA}"/>
              </a:ext>
            </a:extLst>
          </p:cNvPr>
          <p:cNvSpPr>
            <a:spLocks noGrp="1"/>
          </p:cNvSpPr>
          <p:nvPr>
            <p:ph idx="1"/>
          </p:nvPr>
        </p:nvSpPr>
        <p:spPr>
          <a:xfrm>
            <a:off x="838200" y="1890443"/>
            <a:ext cx="10011463" cy="4704667"/>
          </a:xfrm>
        </p:spPr>
        <p:txBody>
          <a:bodyPr>
            <a:normAutofit/>
          </a:bodyPr>
          <a:lstStyle/>
          <a:p>
            <a:pPr marL="457200" indent="-457200">
              <a:lnSpc>
                <a:spcPct val="120000"/>
              </a:lnSpc>
              <a:buFont typeface="Arial" panose="020B0604020202020204" pitchFamily="34" charset="0"/>
              <a:buChar char="•"/>
            </a:pPr>
            <a:r>
              <a:rPr lang="en-US" sz="1500" noProof="0" dirty="0"/>
              <a:t>You are encouraged to complement or replace examples included in the presentation with </a:t>
            </a:r>
            <a:r>
              <a:rPr lang="en-US" sz="1500" b="1" noProof="0" dirty="0"/>
              <a:t>your own case studies and success stories</a:t>
            </a:r>
            <a:r>
              <a:rPr lang="en-US" sz="1500" noProof="0" dirty="0"/>
              <a:t>, which are representative for local conditions and your target group.</a:t>
            </a:r>
          </a:p>
          <a:p>
            <a:pPr marL="457200" indent="-457200">
              <a:lnSpc>
                <a:spcPct val="120000"/>
              </a:lnSpc>
              <a:buFont typeface="Arial" panose="020B0604020202020204" pitchFamily="34" charset="0"/>
              <a:buChar char="•"/>
            </a:pPr>
            <a:r>
              <a:rPr lang="en-US" sz="1500" noProof="0" dirty="0"/>
              <a:t>Do not forget to fill out the </a:t>
            </a:r>
            <a:r>
              <a:rPr lang="en-US" sz="1500" b="1" noProof="0" dirty="0"/>
              <a:t>Template Monitoring Training </a:t>
            </a:r>
            <a:r>
              <a:rPr lang="en-US" sz="1500" noProof="0" dirty="0"/>
              <a:t>and to </a:t>
            </a:r>
            <a:r>
              <a:rPr lang="en-US" sz="1500" b="1" noProof="0" dirty="0"/>
              <a:t>ask participants for feedback</a:t>
            </a:r>
            <a:r>
              <a:rPr lang="en-US" sz="1500" noProof="0" dirty="0"/>
              <a:t> with the prepared form (included in the document Template Monitoring Training).</a:t>
            </a:r>
          </a:p>
          <a:p>
            <a:pPr marL="457200" indent="-457200">
              <a:lnSpc>
                <a:spcPct val="120000"/>
              </a:lnSpc>
              <a:buFont typeface="Arial" panose="020B0604020202020204" pitchFamily="34" charset="0"/>
              <a:buChar char="•"/>
            </a:pPr>
            <a:r>
              <a:rPr lang="en-US" sz="1500" noProof="0" dirty="0"/>
              <a:t>You will find all information about the training in the </a:t>
            </a:r>
            <a:r>
              <a:rPr lang="en-US" sz="1500" b="1" noProof="0" dirty="0"/>
              <a:t>Training Unit Information </a:t>
            </a:r>
            <a:r>
              <a:rPr lang="en-US" sz="1500" noProof="0" dirty="0"/>
              <a:t>(duration, target group, goal, etc.).</a:t>
            </a:r>
          </a:p>
          <a:p>
            <a:pPr marL="457200" indent="-457200">
              <a:lnSpc>
                <a:spcPct val="120000"/>
              </a:lnSpc>
              <a:buFont typeface="Arial" panose="020B0604020202020204" pitchFamily="34" charset="0"/>
              <a:buChar char="•"/>
            </a:pPr>
            <a:r>
              <a:rPr lang="en-US" sz="1500" b="1" noProof="0" dirty="0"/>
              <a:t>NOTE</a:t>
            </a:r>
            <a:r>
              <a:rPr lang="en-US" sz="1500" noProof="0" dirty="0"/>
              <a:t> that this material is completely open, and that you are generally free to adapt and change the training material as you find appropriate – change the order or extract parts of it that you find useful.</a:t>
            </a:r>
          </a:p>
          <a:p>
            <a:pPr marL="457200" indent="-457200">
              <a:lnSpc>
                <a:spcPct val="120000"/>
              </a:lnSpc>
              <a:buFont typeface="Arial" panose="020B0604020202020204" pitchFamily="34" charset="0"/>
              <a:buChar char="•"/>
            </a:pPr>
            <a:r>
              <a:rPr lang="en-US" sz="1500" noProof="0" dirty="0"/>
              <a:t>Parts of the material can also be used to present the GEAR@SME project and the core elements of its methodology for a larger group.</a:t>
            </a:r>
          </a:p>
        </p:txBody>
      </p:sp>
      <p:sp>
        <p:nvSpPr>
          <p:cNvPr id="4" name="Platshållare för datum 3">
            <a:extLst>
              <a:ext uri="{FF2B5EF4-FFF2-40B4-BE49-F238E27FC236}">
                <a16:creationId xmlns:a16="http://schemas.microsoft.com/office/drawing/2014/main" id="{417D72F8-7ACB-40D6-AD77-15575B24B200}"/>
              </a:ext>
            </a:extLst>
          </p:cNvPr>
          <p:cNvSpPr>
            <a:spLocks noGrp="1"/>
          </p:cNvSpPr>
          <p:nvPr>
            <p:ph type="dt" sz="half" idx="10"/>
          </p:nvPr>
        </p:nvSpPr>
        <p:spPr/>
        <p:txBody>
          <a:bodyPr/>
          <a:lstStyle/>
          <a:p>
            <a:fld id="{8D8292AF-B7E5-45E9-9648-EA42B951A765}" type="datetime1">
              <a:rPr lang="en-GB" smtClean="0"/>
              <a:t>24/05/2022</a:t>
            </a:fld>
            <a:endParaRPr lang="de-DE"/>
          </a:p>
        </p:txBody>
      </p:sp>
      <p:sp>
        <p:nvSpPr>
          <p:cNvPr id="5" name="Platshållare för bildnummer 4">
            <a:extLst>
              <a:ext uri="{FF2B5EF4-FFF2-40B4-BE49-F238E27FC236}">
                <a16:creationId xmlns:a16="http://schemas.microsoft.com/office/drawing/2014/main" id="{1D0C1B6E-B109-4FFC-A029-36224FD64542}"/>
              </a:ext>
            </a:extLst>
          </p:cNvPr>
          <p:cNvSpPr>
            <a:spLocks noGrp="1"/>
          </p:cNvSpPr>
          <p:nvPr>
            <p:ph type="sldNum" sz="quarter" idx="11"/>
          </p:nvPr>
        </p:nvSpPr>
        <p:spPr/>
        <p:txBody>
          <a:bodyPr/>
          <a:lstStyle/>
          <a:p>
            <a:fld id="{CD13C9F6-DA1F-4969-8B21-2E803A8A69C8}" type="slidenum">
              <a:rPr lang="de-DE" smtClean="0"/>
              <a:t>2</a:t>
            </a:fld>
            <a:endParaRPr lang="de-DE"/>
          </a:p>
        </p:txBody>
      </p:sp>
      <p:sp>
        <p:nvSpPr>
          <p:cNvPr id="6" name="Rectangle 5">
            <a:extLst>
              <a:ext uri="{FF2B5EF4-FFF2-40B4-BE49-F238E27FC236}">
                <a16:creationId xmlns:a16="http://schemas.microsoft.com/office/drawing/2014/main" id="{A9DC32CA-FA26-4A73-9ECE-13309A22E5B9}"/>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11626850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latshållare för innehåll 6" descr="En bild som visar himmel, utomhus&#10;&#10;Automatiskt genererad beskrivning">
            <a:extLst>
              <a:ext uri="{FF2B5EF4-FFF2-40B4-BE49-F238E27FC236}">
                <a16:creationId xmlns:a16="http://schemas.microsoft.com/office/drawing/2014/main" id="{590050FF-56FB-4E4A-930B-FC674C54184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04703" y="1009387"/>
            <a:ext cx="8270771" cy="5346963"/>
          </a:xfrm>
        </p:spPr>
      </p:pic>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2104703" y="739731"/>
            <a:ext cx="3774987" cy="1600200"/>
          </a:xfrm>
        </p:spPr>
        <p:txBody>
          <a:bodyPr/>
          <a:lstStyle/>
          <a:p>
            <a:r>
              <a:rPr lang="en-US" noProof="0"/>
              <a:t>“Together” – it works!</a:t>
            </a:r>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50C9A3D1-743D-4C68-A8E3-D571EEAA3AFB}"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20</a:t>
            </a:fld>
            <a:endParaRPr lang="de-DE"/>
          </a:p>
        </p:txBody>
      </p:sp>
      <p:sp>
        <p:nvSpPr>
          <p:cNvPr id="11" name="Platshållare för text 3">
            <a:extLst>
              <a:ext uri="{FF2B5EF4-FFF2-40B4-BE49-F238E27FC236}">
                <a16:creationId xmlns:a16="http://schemas.microsoft.com/office/drawing/2014/main" id="{D28C2473-9BA2-4AC5-A94F-77EBD7D6E4D4}"/>
              </a:ext>
            </a:extLst>
          </p:cNvPr>
          <p:cNvSpPr txBox="1">
            <a:spLocks/>
          </p:cNvSpPr>
          <p:nvPr/>
        </p:nvSpPr>
        <p:spPr>
          <a:xfrm>
            <a:off x="2209800" y="4226729"/>
            <a:ext cx="3932237" cy="1600200"/>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l" defTabSz="914400" rtl="0" eaLnBrk="1" latinLnBrk="0" hangingPunct="1">
              <a:lnSpc>
                <a:spcPct val="90000"/>
              </a:lnSpc>
              <a:spcBef>
                <a:spcPts val="500"/>
              </a:spcBef>
              <a:buClr>
                <a:srgbClr val="034EA8"/>
              </a:buClr>
              <a:buFont typeface="Arial" panose="020B0604020202020204" pitchFamily="34" charset="0"/>
              <a:buNone/>
              <a:defRPr sz="1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l" defTabSz="914400" rtl="0" eaLnBrk="1" latinLnBrk="0" hangingPunct="1">
              <a:lnSpc>
                <a:spcPct val="90000"/>
              </a:lnSpc>
              <a:spcBef>
                <a:spcPts val="500"/>
              </a:spcBef>
              <a:buClr>
                <a:srgbClr val="034EA8"/>
              </a:buClr>
              <a:buFont typeface="Arial" panose="020B0604020202020204" pitchFamily="34" charset="0"/>
              <a:buNone/>
              <a:defRPr sz="12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l" defTabSz="914400" rtl="0" eaLnBrk="1" latinLnBrk="0" hangingPunct="1">
              <a:lnSpc>
                <a:spcPct val="90000"/>
              </a:lnSpc>
              <a:spcBef>
                <a:spcPts val="500"/>
              </a:spcBef>
              <a:buClr>
                <a:srgbClr val="034EA8"/>
              </a:buClr>
              <a:buFont typeface="Arial" panose="020B0604020202020204" pitchFamily="34" charset="0"/>
              <a:buNone/>
              <a:defRPr sz="1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l" defTabSz="914400" rtl="0" eaLnBrk="1" latinLnBrk="0" hangingPunct="1">
              <a:lnSpc>
                <a:spcPct val="90000"/>
              </a:lnSpc>
              <a:spcBef>
                <a:spcPts val="500"/>
              </a:spcBef>
              <a:buClr>
                <a:srgbClr val="034EA8"/>
              </a:buClr>
              <a:buFont typeface="Arial" panose="020B0604020202020204" pitchFamily="34" charset="0"/>
              <a:buNone/>
              <a:defRPr sz="1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sv-SE" sz="2600" err="1"/>
              <a:t>Example</a:t>
            </a:r>
            <a:r>
              <a:rPr lang="sv-SE" sz="2600"/>
              <a:t>:</a:t>
            </a:r>
          </a:p>
          <a:p>
            <a:endParaRPr lang="sv-SE" sz="2600"/>
          </a:p>
          <a:p>
            <a:r>
              <a:rPr lang="sv-SE" sz="2600"/>
              <a:t>Energy </a:t>
            </a:r>
            <a:r>
              <a:rPr lang="sv-SE" sz="2600" err="1"/>
              <a:t>Efficiency</a:t>
            </a:r>
            <a:r>
              <a:rPr lang="sv-SE" sz="2600"/>
              <a:t> </a:t>
            </a:r>
            <a:r>
              <a:rPr lang="sv-SE" sz="2600" err="1"/>
              <a:t>Networks</a:t>
            </a:r>
            <a:r>
              <a:rPr lang="sv-SE" sz="2600"/>
              <a:t> in Sweden</a:t>
            </a:r>
            <a:endParaRPr lang="sv-SE" sz="2400"/>
          </a:p>
          <a:p>
            <a:pPr marL="742950" lvl="1" indent="-285750">
              <a:buFont typeface="Arial" panose="020B0604020202020204" pitchFamily="34" charset="0"/>
              <a:buChar char="•"/>
            </a:pPr>
            <a:endParaRPr lang="sv-SE" sz="2400"/>
          </a:p>
        </p:txBody>
      </p:sp>
      <p:sp>
        <p:nvSpPr>
          <p:cNvPr id="8" name="Rectangle 7">
            <a:extLst>
              <a:ext uri="{FF2B5EF4-FFF2-40B4-BE49-F238E27FC236}">
                <a16:creationId xmlns:a16="http://schemas.microsoft.com/office/drawing/2014/main" id="{2A8282FE-CC7B-4543-AB04-D6665D252147}"/>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14452637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9788" y="457200"/>
            <a:ext cx="5112125" cy="1600200"/>
          </a:xfrm>
        </p:spPr>
        <p:txBody>
          <a:bodyPr/>
          <a:lstStyle/>
          <a:p>
            <a:r>
              <a:rPr lang="en-US" noProof="0"/>
              <a:t>Reflect Together</a:t>
            </a:r>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DD02BCF7-78CF-4AAA-814B-971B8648ECEF}"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21</a:t>
            </a:fld>
            <a:endParaRPr lang="de-DE"/>
          </a:p>
        </p:txBody>
      </p:sp>
      <p:sp>
        <p:nvSpPr>
          <p:cNvPr id="4" name="Platshållare för innehåll 3">
            <a:extLst>
              <a:ext uri="{FF2B5EF4-FFF2-40B4-BE49-F238E27FC236}">
                <a16:creationId xmlns:a16="http://schemas.microsoft.com/office/drawing/2014/main" id="{C3F11C0B-287E-4CE4-BA04-4B09EA483F39}"/>
              </a:ext>
            </a:extLst>
          </p:cNvPr>
          <p:cNvSpPr>
            <a:spLocks noGrp="1"/>
          </p:cNvSpPr>
          <p:nvPr>
            <p:ph idx="1"/>
          </p:nvPr>
        </p:nvSpPr>
        <p:spPr>
          <a:xfrm>
            <a:off x="897467" y="3919349"/>
            <a:ext cx="4855633" cy="2317750"/>
          </a:xfrm>
        </p:spPr>
        <p:txBody>
          <a:bodyPr/>
          <a:lstStyle/>
          <a:p>
            <a:r>
              <a:rPr lang="en-US" noProof="0"/>
              <a:t>What would be the motivation for SMEs in your cluster?</a:t>
            </a:r>
          </a:p>
        </p:txBody>
      </p:sp>
      <p:sp>
        <p:nvSpPr>
          <p:cNvPr id="10" name="textruta 9">
            <a:extLst>
              <a:ext uri="{FF2B5EF4-FFF2-40B4-BE49-F238E27FC236}">
                <a16:creationId xmlns:a16="http://schemas.microsoft.com/office/drawing/2014/main" id="{F84431F6-78F3-4149-A14E-65E11EA725B4}"/>
              </a:ext>
            </a:extLst>
          </p:cNvPr>
          <p:cNvSpPr txBox="1"/>
          <p:nvPr/>
        </p:nvSpPr>
        <p:spPr>
          <a:xfrm>
            <a:off x="897467" y="2365284"/>
            <a:ext cx="4855633" cy="1077218"/>
          </a:xfrm>
          <a:prstGeom prst="rect">
            <a:avLst/>
          </a:prstGeom>
          <a:noFill/>
        </p:spPr>
        <p:txBody>
          <a:bodyPr wrap="square">
            <a:spAutoFit/>
          </a:bodyPr>
          <a:lstStyle/>
          <a:p>
            <a:r>
              <a:rPr lang="de-DE" sz="3200" err="1">
                <a:latin typeface="Noto Sans" panose="020B0502040504020204" pitchFamily="34" charset="0"/>
                <a:ea typeface="Noto Sans" panose="020B0502040504020204" pitchFamily="34" charset="0"/>
                <a:cs typeface="Noto Sans" panose="020B0502040504020204" pitchFamily="34" charset="0"/>
              </a:rPr>
              <a:t>What</a:t>
            </a:r>
            <a:r>
              <a:rPr lang="de-DE" sz="3200">
                <a:latin typeface="Noto Sans" panose="020B0502040504020204" pitchFamily="34" charset="0"/>
                <a:ea typeface="Noto Sans" panose="020B0502040504020204" pitchFamily="34" charset="0"/>
                <a:cs typeface="Noto Sans" panose="020B0502040504020204" pitchFamily="34" charset="0"/>
              </a:rPr>
              <a:t> </a:t>
            </a:r>
            <a:r>
              <a:rPr lang="de-DE" sz="3200" err="1">
                <a:latin typeface="Noto Sans" panose="020B0502040504020204" pitchFamily="34" charset="0"/>
                <a:ea typeface="Noto Sans" panose="020B0502040504020204" pitchFamily="34" charset="0"/>
                <a:cs typeface="Noto Sans" panose="020B0502040504020204" pitchFamily="34" charset="0"/>
              </a:rPr>
              <a:t>is</a:t>
            </a:r>
            <a:r>
              <a:rPr lang="de-DE" sz="3200">
                <a:latin typeface="Noto Sans" panose="020B0502040504020204" pitchFamily="34" charset="0"/>
                <a:ea typeface="Noto Sans" panose="020B0502040504020204" pitchFamily="34" charset="0"/>
                <a:cs typeface="Noto Sans" panose="020B0502040504020204" pitchFamily="34" charset="0"/>
              </a:rPr>
              <a:t> </a:t>
            </a:r>
            <a:r>
              <a:rPr lang="de-DE" sz="3200" err="1">
                <a:latin typeface="Noto Sans" panose="020B0502040504020204" pitchFamily="34" charset="0"/>
                <a:ea typeface="Noto Sans" panose="020B0502040504020204" pitchFamily="34" charset="0"/>
                <a:cs typeface="Noto Sans" panose="020B0502040504020204" pitchFamily="34" charset="0"/>
              </a:rPr>
              <a:t>your</a:t>
            </a:r>
            <a:r>
              <a:rPr lang="de-DE" sz="3200">
                <a:latin typeface="Noto Sans" panose="020B0502040504020204" pitchFamily="34" charset="0"/>
                <a:ea typeface="Noto Sans" panose="020B0502040504020204" pitchFamily="34" charset="0"/>
                <a:cs typeface="Noto Sans" panose="020B0502040504020204" pitchFamily="34" charset="0"/>
              </a:rPr>
              <a:t> </a:t>
            </a:r>
            <a:r>
              <a:rPr lang="de-DE" sz="3200" err="1">
                <a:latin typeface="Noto Sans" panose="020B0502040504020204" pitchFamily="34" charset="0"/>
                <a:ea typeface="Noto Sans" panose="020B0502040504020204" pitchFamily="34" charset="0"/>
                <a:cs typeface="Noto Sans" panose="020B0502040504020204" pitchFamily="34" charset="0"/>
              </a:rPr>
              <a:t>motivation</a:t>
            </a:r>
            <a:r>
              <a:rPr lang="de-DE" sz="3200">
                <a:latin typeface="Noto Sans" panose="020B0502040504020204" pitchFamily="34" charset="0"/>
                <a:ea typeface="Noto Sans" panose="020B0502040504020204" pitchFamily="34" charset="0"/>
                <a:cs typeface="Noto Sans" panose="020B0502040504020204" pitchFamily="34" charset="0"/>
              </a:rPr>
              <a:t> </a:t>
            </a:r>
            <a:r>
              <a:rPr lang="de-DE" sz="3200" err="1">
                <a:latin typeface="Noto Sans" panose="020B0502040504020204" pitchFamily="34" charset="0"/>
                <a:ea typeface="Noto Sans" panose="020B0502040504020204" pitchFamily="34" charset="0"/>
                <a:cs typeface="Noto Sans" panose="020B0502040504020204" pitchFamily="34" charset="0"/>
              </a:rPr>
              <a:t>for</a:t>
            </a:r>
            <a:r>
              <a:rPr lang="de-DE" sz="3200">
                <a:latin typeface="Noto Sans" panose="020B0502040504020204" pitchFamily="34" charset="0"/>
                <a:ea typeface="Noto Sans" panose="020B0502040504020204" pitchFamily="34" charset="0"/>
                <a:cs typeface="Noto Sans" panose="020B0502040504020204" pitchFamily="34" charset="0"/>
              </a:rPr>
              <a:t> </a:t>
            </a:r>
            <a:r>
              <a:rPr lang="de-DE" sz="3200" err="1">
                <a:latin typeface="Noto Sans" panose="020B0502040504020204" pitchFamily="34" charset="0"/>
                <a:ea typeface="Noto Sans" panose="020B0502040504020204" pitchFamily="34" charset="0"/>
                <a:cs typeface="Noto Sans" panose="020B0502040504020204" pitchFamily="34" charset="0"/>
              </a:rPr>
              <a:t>working</a:t>
            </a:r>
            <a:r>
              <a:rPr lang="de-DE" sz="3200">
                <a:latin typeface="Noto Sans" panose="020B0502040504020204" pitchFamily="34" charset="0"/>
                <a:ea typeface="Noto Sans" panose="020B0502040504020204" pitchFamily="34" charset="0"/>
                <a:cs typeface="Noto Sans" panose="020B0502040504020204" pitchFamily="34" charset="0"/>
              </a:rPr>
              <a:t> </a:t>
            </a:r>
            <a:r>
              <a:rPr lang="de-DE" sz="3200" err="1">
                <a:latin typeface="Noto Sans" panose="020B0502040504020204" pitchFamily="34" charset="0"/>
                <a:ea typeface="Noto Sans" panose="020B0502040504020204" pitchFamily="34" charset="0"/>
                <a:cs typeface="Noto Sans" panose="020B0502040504020204" pitchFamily="34" charset="0"/>
              </a:rPr>
              <a:t>together</a:t>
            </a:r>
            <a:r>
              <a:rPr lang="de-DE" sz="3200">
                <a:latin typeface="Noto Sans" panose="020B0502040504020204" pitchFamily="34" charset="0"/>
                <a:ea typeface="Noto Sans" panose="020B0502040504020204" pitchFamily="34" charset="0"/>
                <a:cs typeface="Noto Sans" panose="020B0502040504020204" pitchFamily="34" charset="0"/>
              </a:rPr>
              <a:t>?</a:t>
            </a:r>
            <a:endParaRPr lang="de-DE" sz="3200"/>
          </a:p>
        </p:txBody>
      </p:sp>
      <p:grpSp>
        <p:nvGrpSpPr>
          <p:cNvPr id="11" name="Gruppieren 9">
            <a:extLst>
              <a:ext uri="{FF2B5EF4-FFF2-40B4-BE49-F238E27FC236}">
                <a16:creationId xmlns:a16="http://schemas.microsoft.com/office/drawing/2014/main" id="{A383EA1C-9EEA-44DE-9A26-5F82E4FB028A}"/>
              </a:ext>
            </a:extLst>
          </p:cNvPr>
          <p:cNvGrpSpPr/>
          <p:nvPr/>
        </p:nvGrpSpPr>
        <p:grpSpPr>
          <a:xfrm>
            <a:off x="135517" y="136525"/>
            <a:ext cx="761950" cy="761950"/>
            <a:chOff x="135517" y="136525"/>
            <a:chExt cx="761950" cy="761950"/>
          </a:xfrm>
        </p:grpSpPr>
        <p:sp>
          <p:nvSpPr>
            <p:cNvPr id="12" name="Ellipse 12">
              <a:extLst>
                <a:ext uri="{FF2B5EF4-FFF2-40B4-BE49-F238E27FC236}">
                  <a16:creationId xmlns:a16="http://schemas.microsoft.com/office/drawing/2014/main" id="{C90BF00E-844A-4394-A8DC-FB5191898E08}"/>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Sprechblase: oval 13">
              <a:extLst>
                <a:ext uri="{FF2B5EF4-FFF2-40B4-BE49-F238E27FC236}">
                  <a16:creationId xmlns:a16="http://schemas.microsoft.com/office/drawing/2014/main" id="{D2FAC6C9-56F3-4586-A62D-A159B78283B9}"/>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4102" name="Picture 6" descr="Kostnadsfri bild av affärsmän, arbete, arbetsplats">
            <a:extLst>
              <a:ext uri="{FF2B5EF4-FFF2-40B4-BE49-F238E27FC236}">
                <a16:creationId xmlns:a16="http://schemas.microsoft.com/office/drawing/2014/main" id="{3DE9D4E6-41E7-4F99-864F-24ED0E03B8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8305" y="0"/>
            <a:ext cx="4581525" cy="6858000"/>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3EF77812-AAE2-4BDE-B3A4-9338A3D8E9F4}"/>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35405002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CD37EB5-1A09-4E03-87EE-F7373299EB09}"/>
              </a:ext>
            </a:extLst>
          </p:cNvPr>
          <p:cNvSpPr>
            <a:spLocks noGrp="1"/>
          </p:cNvSpPr>
          <p:nvPr>
            <p:ph type="title"/>
          </p:nvPr>
        </p:nvSpPr>
        <p:spPr>
          <a:xfrm>
            <a:off x="838200" y="942975"/>
            <a:ext cx="10515600" cy="882650"/>
          </a:xfrm>
        </p:spPr>
        <p:txBody>
          <a:bodyPr>
            <a:normAutofit fontScale="90000"/>
          </a:bodyPr>
          <a:lstStyle/>
          <a:p>
            <a:r>
              <a:rPr lang="en-US" noProof="0"/>
              <a:t>What are the collective activities…</a:t>
            </a:r>
            <a:br>
              <a:rPr lang="en-US" noProof="0"/>
            </a:br>
            <a:r>
              <a:rPr lang="en-US" noProof="0"/>
              <a:t>…that help saving energy together?</a:t>
            </a:r>
          </a:p>
        </p:txBody>
      </p:sp>
      <p:sp>
        <p:nvSpPr>
          <p:cNvPr id="7" name="Frihandsfigur: Form 6">
            <a:extLst>
              <a:ext uri="{FF2B5EF4-FFF2-40B4-BE49-F238E27FC236}">
                <a16:creationId xmlns:a16="http://schemas.microsoft.com/office/drawing/2014/main" id="{B1A27437-1865-4B5F-9BDD-D550E82FF7F8}"/>
              </a:ext>
            </a:extLst>
          </p:cNvPr>
          <p:cNvSpPr/>
          <p:nvPr/>
        </p:nvSpPr>
        <p:spPr>
          <a:xfrm>
            <a:off x="4623815" y="1996038"/>
            <a:ext cx="6729985" cy="825438"/>
          </a:xfrm>
          <a:custGeom>
            <a:avLst/>
            <a:gdLst>
              <a:gd name="connsiteX0" fmla="*/ 137576 w 825437"/>
              <a:gd name="connsiteY0" fmla="*/ 0 h 6729984"/>
              <a:gd name="connsiteX1" fmla="*/ 687861 w 825437"/>
              <a:gd name="connsiteY1" fmla="*/ 0 h 6729984"/>
              <a:gd name="connsiteX2" fmla="*/ 825437 w 825437"/>
              <a:gd name="connsiteY2" fmla="*/ 137576 h 6729984"/>
              <a:gd name="connsiteX3" fmla="*/ 825437 w 825437"/>
              <a:gd name="connsiteY3" fmla="*/ 6729984 h 6729984"/>
              <a:gd name="connsiteX4" fmla="*/ 825437 w 825437"/>
              <a:gd name="connsiteY4" fmla="*/ 6729984 h 6729984"/>
              <a:gd name="connsiteX5" fmla="*/ 0 w 825437"/>
              <a:gd name="connsiteY5" fmla="*/ 6729984 h 6729984"/>
              <a:gd name="connsiteX6" fmla="*/ 0 w 825437"/>
              <a:gd name="connsiteY6" fmla="*/ 6729984 h 6729984"/>
              <a:gd name="connsiteX7" fmla="*/ 0 w 825437"/>
              <a:gd name="connsiteY7" fmla="*/ 137576 h 6729984"/>
              <a:gd name="connsiteX8" fmla="*/ 137576 w 825437"/>
              <a:gd name="connsiteY8" fmla="*/ 0 h 672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5437" h="6729984">
                <a:moveTo>
                  <a:pt x="825437" y="1121693"/>
                </a:moveTo>
                <a:lnTo>
                  <a:pt x="825437" y="5608291"/>
                </a:lnTo>
                <a:cubicBezTo>
                  <a:pt x="825437" y="6227782"/>
                  <a:pt x="817882" y="6729980"/>
                  <a:pt x="808563" y="6729980"/>
                </a:cubicBezTo>
                <a:lnTo>
                  <a:pt x="0" y="6729980"/>
                </a:lnTo>
                <a:lnTo>
                  <a:pt x="0" y="6729980"/>
                </a:lnTo>
                <a:lnTo>
                  <a:pt x="0" y="4"/>
                </a:lnTo>
                <a:lnTo>
                  <a:pt x="0" y="4"/>
                </a:lnTo>
                <a:lnTo>
                  <a:pt x="808563" y="4"/>
                </a:lnTo>
                <a:cubicBezTo>
                  <a:pt x="817882" y="4"/>
                  <a:pt x="825437" y="502202"/>
                  <a:pt x="825437" y="1121693"/>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80011" tIns="80300" rIns="120305" bIns="80301" numCol="1" spcCol="1270" anchor="ctr" anchorCtr="0">
            <a:noAutofit/>
          </a:bodyPr>
          <a:lstStyle/>
          <a:p>
            <a:pPr marL="228600" lvl="1" indent="-228600" algn="l" defTabSz="933450">
              <a:lnSpc>
                <a:spcPct val="90000"/>
              </a:lnSpc>
              <a:spcBef>
                <a:spcPct val="0"/>
              </a:spcBef>
              <a:spcAft>
                <a:spcPct val="15000"/>
              </a:spcAft>
              <a:buChar char="•"/>
            </a:pPr>
            <a:r>
              <a:rPr lang="en-GB" sz="2100" kern="1200"/>
              <a:t>Seminars, newsletters – reaching a group of SMEs</a:t>
            </a:r>
          </a:p>
          <a:p>
            <a:pPr marL="228600" lvl="1" indent="-228600" algn="l" defTabSz="933450">
              <a:lnSpc>
                <a:spcPct val="90000"/>
              </a:lnSpc>
              <a:spcBef>
                <a:spcPct val="0"/>
              </a:spcBef>
              <a:spcAft>
                <a:spcPct val="15000"/>
              </a:spcAft>
              <a:buChar char="•"/>
            </a:pPr>
            <a:r>
              <a:rPr lang="en-GB" sz="2100" kern="1200"/>
              <a:t>Providing coordinated energy scans/audits</a:t>
            </a:r>
          </a:p>
        </p:txBody>
      </p:sp>
      <p:sp>
        <p:nvSpPr>
          <p:cNvPr id="8" name="Frihandsfigur: Form 7">
            <a:extLst>
              <a:ext uri="{FF2B5EF4-FFF2-40B4-BE49-F238E27FC236}">
                <a16:creationId xmlns:a16="http://schemas.microsoft.com/office/drawing/2014/main" id="{C7C8340D-8101-4656-84EE-04C5563B2C53}"/>
              </a:ext>
            </a:extLst>
          </p:cNvPr>
          <p:cNvSpPr/>
          <p:nvPr/>
        </p:nvSpPr>
        <p:spPr>
          <a:xfrm>
            <a:off x="838200" y="1892858"/>
            <a:ext cx="3785616" cy="1031797"/>
          </a:xfrm>
          <a:custGeom>
            <a:avLst/>
            <a:gdLst>
              <a:gd name="connsiteX0" fmla="*/ 0 w 3785616"/>
              <a:gd name="connsiteY0" fmla="*/ 171970 h 1031797"/>
              <a:gd name="connsiteX1" fmla="*/ 171970 w 3785616"/>
              <a:gd name="connsiteY1" fmla="*/ 0 h 1031797"/>
              <a:gd name="connsiteX2" fmla="*/ 3613646 w 3785616"/>
              <a:gd name="connsiteY2" fmla="*/ 0 h 1031797"/>
              <a:gd name="connsiteX3" fmla="*/ 3785616 w 3785616"/>
              <a:gd name="connsiteY3" fmla="*/ 171970 h 1031797"/>
              <a:gd name="connsiteX4" fmla="*/ 3785616 w 3785616"/>
              <a:gd name="connsiteY4" fmla="*/ 859827 h 1031797"/>
              <a:gd name="connsiteX5" fmla="*/ 3613646 w 3785616"/>
              <a:gd name="connsiteY5" fmla="*/ 1031797 h 1031797"/>
              <a:gd name="connsiteX6" fmla="*/ 171970 w 3785616"/>
              <a:gd name="connsiteY6" fmla="*/ 1031797 h 1031797"/>
              <a:gd name="connsiteX7" fmla="*/ 0 w 3785616"/>
              <a:gd name="connsiteY7" fmla="*/ 859827 h 1031797"/>
              <a:gd name="connsiteX8" fmla="*/ 0 w 3785616"/>
              <a:gd name="connsiteY8" fmla="*/ 171970 h 103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1031797">
                <a:moveTo>
                  <a:pt x="0" y="171970"/>
                </a:moveTo>
                <a:cubicBezTo>
                  <a:pt x="0" y="76994"/>
                  <a:pt x="76994" y="0"/>
                  <a:pt x="171970" y="0"/>
                </a:cubicBezTo>
                <a:lnTo>
                  <a:pt x="3613646" y="0"/>
                </a:lnTo>
                <a:cubicBezTo>
                  <a:pt x="3708622" y="0"/>
                  <a:pt x="3785616" y="76994"/>
                  <a:pt x="3785616" y="171970"/>
                </a:cubicBezTo>
                <a:lnTo>
                  <a:pt x="3785616" y="859827"/>
                </a:lnTo>
                <a:cubicBezTo>
                  <a:pt x="3785616" y="954803"/>
                  <a:pt x="3708622" y="1031797"/>
                  <a:pt x="3613646" y="1031797"/>
                </a:cubicBezTo>
                <a:lnTo>
                  <a:pt x="171970" y="1031797"/>
                </a:lnTo>
                <a:cubicBezTo>
                  <a:pt x="76994" y="1031797"/>
                  <a:pt x="0" y="954803"/>
                  <a:pt x="0" y="859827"/>
                </a:cubicBezTo>
                <a:lnTo>
                  <a:pt x="0" y="17197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5618" tIns="97993" rIns="145618" bIns="97993" numCol="1" spcCol="1270" anchor="ctr" anchorCtr="0">
            <a:noAutofit/>
          </a:bodyPr>
          <a:lstStyle/>
          <a:p>
            <a:pPr marL="0" lvl="0" indent="0" algn="ctr" defTabSz="1111250">
              <a:lnSpc>
                <a:spcPct val="90000"/>
              </a:lnSpc>
              <a:spcBef>
                <a:spcPct val="0"/>
              </a:spcBef>
              <a:spcAft>
                <a:spcPct val="35000"/>
              </a:spcAft>
              <a:buNone/>
            </a:pPr>
            <a:r>
              <a:rPr lang="en-GB" sz="2500" kern="1200"/>
              <a:t>Provide info/increase knowledge efficiently</a:t>
            </a:r>
          </a:p>
        </p:txBody>
      </p:sp>
      <p:sp>
        <p:nvSpPr>
          <p:cNvPr id="9" name="Frihandsfigur: Form 8">
            <a:extLst>
              <a:ext uri="{FF2B5EF4-FFF2-40B4-BE49-F238E27FC236}">
                <a16:creationId xmlns:a16="http://schemas.microsoft.com/office/drawing/2014/main" id="{E570E6B9-5277-4D1B-A178-95D90B51CA30}"/>
              </a:ext>
            </a:extLst>
          </p:cNvPr>
          <p:cNvSpPr/>
          <p:nvPr/>
        </p:nvSpPr>
        <p:spPr>
          <a:xfrm>
            <a:off x="4623815" y="3079426"/>
            <a:ext cx="6729985" cy="825438"/>
          </a:xfrm>
          <a:custGeom>
            <a:avLst/>
            <a:gdLst>
              <a:gd name="connsiteX0" fmla="*/ 137576 w 825437"/>
              <a:gd name="connsiteY0" fmla="*/ 0 h 6729984"/>
              <a:gd name="connsiteX1" fmla="*/ 687861 w 825437"/>
              <a:gd name="connsiteY1" fmla="*/ 0 h 6729984"/>
              <a:gd name="connsiteX2" fmla="*/ 825437 w 825437"/>
              <a:gd name="connsiteY2" fmla="*/ 137576 h 6729984"/>
              <a:gd name="connsiteX3" fmla="*/ 825437 w 825437"/>
              <a:gd name="connsiteY3" fmla="*/ 6729984 h 6729984"/>
              <a:gd name="connsiteX4" fmla="*/ 825437 w 825437"/>
              <a:gd name="connsiteY4" fmla="*/ 6729984 h 6729984"/>
              <a:gd name="connsiteX5" fmla="*/ 0 w 825437"/>
              <a:gd name="connsiteY5" fmla="*/ 6729984 h 6729984"/>
              <a:gd name="connsiteX6" fmla="*/ 0 w 825437"/>
              <a:gd name="connsiteY6" fmla="*/ 6729984 h 6729984"/>
              <a:gd name="connsiteX7" fmla="*/ 0 w 825437"/>
              <a:gd name="connsiteY7" fmla="*/ 137576 h 6729984"/>
              <a:gd name="connsiteX8" fmla="*/ 137576 w 825437"/>
              <a:gd name="connsiteY8" fmla="*/ 0 h 672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5437" h="6729984">
                <a:moveTo>
                  <a:pt x="825437" y="1121693"/>
                </a:moveTo>
                <a:lnTo>
                  <a:pt x="825437" y="5608291"/>
                </a:lnTo>
                <a:cubicBezTo>
                  <a:pt x="825437" y="6227782"/>
                  <a:pt x="817882" y="6729980"/>
                  <a:pt x="808563" y="6729980"/>
                </a:cubicBezTo>
                <a:lnTo>
                  <a:pt x="0" y="6729980"/>
                </a:lnTo>
                <a:lnTo>
                  <a:pt x="0" y="6729980"/>
                </a:lnTo>
                <a:lnTo>
                  <a:pt x="0" y="4"/>
                </a:lnTo>
                <a:lnTo>
                  <a:pt x="0" y="4"/>
                </a:lnTo>
                <a:lnTo>
                  <a:pt x="808563" y="4"/>
                </a:lnTo>
                <a:cubicBezTo>
                  <a:pt x="817882" y="4"/>
                  <a:pt x="825437" y="502202"/>
                  <a:pt x="825437" y="1121693"/>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80011" tIns="80300" rIns="120305" bIns="80301" numCol="1" spcCol="1270" anchor="ctr" anchorCtr="0">
            <a:noAutofit/>
          </a:bodyPr>
          <a:lstStyle/>
          <a:p>
            <a:pPr marL="228600" lvl="1" indent="-228600" algn="l" defTabSz="933450">
              <a:lnSpc>
                <a:spcPct val="90000"/>
              </a:lnSpc>
              <a:spcBef>
                <a:spcPct val="0"/>
              </a:spcBef>
              <a:spcAft>
                <a:spcPct val="15000"/>
              </a:spcAft>
              <a:buChar char="•"/>
            </a:pPr>
            <a:r>
              <a:rPr lang="en-GB" sz="2100" kern="1200"/>
              <a:t>Local examples, study visits, frontrunners</a:t>
            </a:r>
          </a:p>
          <a:p>
            <a:pPr marL="228600" lvl="1" indent="-228600" algn="l" defTabSz="933450">
              <a:lnSpc>
                <a:spcPct val="90000"/>
              </a:lnSpc>
              <a:spcBef>
                <a:spcPct val="0"/>
              </a:spcBef>
              <a:spcAft>
                <a:spcPct val="15000"/>
              </a:spcAft>
              <a:buChar char="•"/>
            </a:pPr>
            <a:r>
              <a:rPr lang="en-GB" sz="2100" kern="1200"/>
              <a:t>Interaction at seminars, workshops etc</a:t>
            </a:r>
          </a:p>
        </p:txBody>
      </p:sp>
      <p:sp>
        <p:nvSpPr>
          <p:cNvPr id="10" name="Frihandsfigur: Form 9">
            <a:extLst>
              <a:ext uri="{FF2B5EF4-FFF2-40B4-BE49-F238E27FC236}">
                <a16:creationId xmlns:a16="http://schemas.microsoft.com/office/drawing/2014/main" id="{6EF840C3-0CB6-4864-AD45-A0794FF84C6E}"/>
              </a:ext>
            </a:extLst>
          </p:cNvPr>
          <p:cNvSpPr/>
          <p:nvPr/>
        </p:nvSpPr>
        <p:spPr>
          <a:xfrm>
            <a:off x="838200" y="2976245"/>
            <a:ext cx="3785616" cy="1031797"/>
          </a:xfrm>
          <a:custGeom>
            <a:avLst/>
            <a:gdLst>
              <a:gd name="connsiteX0" fmla="*/ 0 w 3785616"/>
              <a:gd name="connsiteY0" fmla="*/ 171970 h 1031797"/>
              <a:gd name="connsiteX1" fmla="*/ 171970 w 3785616"/>
              <a:gd name="connsiteY1" fmla="*/ 0 h 1031797"/>
              <a:gd name="connsiteX2" fmla="*/ 3613646 w 3785616"/>
              <a:gd name="connsiteY2" fmla="*/ 0 h 1031797"/>
              <a:gd name="connsiteX3" fmla="*/ 3785616 w 3785616"/>
              <a:gd name="connsiteY3" fmla="*/ 171970 h 1031797"/>
              <a:gd name="connsiteX4" fmla="*/ 3785616 w 3785616"/>
              <a:gd name="connsiteY4" fmla="*/ 859827 h 1031797"/>
              <a:gd name="connsiteX5" fmla="*/ 3613646 w 3785616"/>
              <a:gd name="connsiteY5" fmla="*/ 1031797 h 1031797"/>
              <a:gd name="connsiteX6" fmla="*/ 171970 w 3785616"/>
              <a:gd name="connsiteY6" fmla="*/ 1031797 h 1031797"/>
              <a:gd name="connsiteX7" fmla="*/ 0 w 3785616"/>
              <a:gd name="connsiteY7" fmla="*/ 859827 h 1031797"/>
              <a:gd name="connsiteX8" fmla="*/ 0 w 3785616"/>
              <a:gd name="connsiteY8" fmla="*/ 171970 h 103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1031797">
                <a:moveTo>
                  <a:pt x="0" y="171970"/>
                </a:moveTo>
                <a:cubicBezTo>
                  <a:pt x="0" y="76994"/>
                  <a:pt x="76994" y="0"/>
                  <a:pt x="171970" y="0"/>
                </a:cubicBezTo>
                <a:lnTo>
                  <a:pt x="3613646" y="0"/>
                </a:lnTo>
                <a:cubicBezTo>
                  <a:pt x="3708622" y="0"/>
                  <a:pt x="3785616" y="76994"/>
                  <a:pt x="3785616" y="171970"/>
                </a:cubicBezTo>
                <a:lnTo>
                  <a:pt x="3785616" y="859827"/>
                </a:lnTo>
                <a:cubicBezTo>
                  <a:pt x="3785616" y="954803"/>
                  <a:pt x="3708622" y="1031797"/>
                  <a:pt x="3613646" y="1031797"/>
                </a:cubicBezTo>
                <a:lnTo>
                  <a:pt x="171970" y="1031797"/>
                </a:lnTo>
                <a:cubicBezTo>
                  <a:pt x="76994" y="1031797"/>
                  <a:pt x="0" y="954803"/>
                  <a:pt x="0" y="859827"/>
                </a:cubicBezTo>
                <a:lnTo>
                  <a:pt x="0" y="17197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5618" tIns="97993" rIns="145618" bIns="97993" numCol="1" spcCol="1270" anchor="ctr" anchorCtr="0">
            <a:noAutofit/>
          </a:bodyPr>
          <a:lstStyle/>
          <a:p>
            <a:pPr marL="0" lvl="0" indent="0" algn="ctr" defTabSz="1111250">
              <a:lnSpc>
                <a:spcPct val="90000"/>
              </a:lnSpc>
              <a:spcBef>
                <a:spcPct val="0"/>
              </a:spcBef>
              <a:spcAft>
                <a:spcPct val="35000"/>
              </a:spcAft>
              <a:buNone/>
            </a:pPr>
            <a:r>
              <a:rPr lang="en-GB" sz="2500" kern="1200"/>
              <a:t>Learn from each other within cluster</a:t>
            </a:r>
          </a:p>
        </p:txBody>
      </p:sp>
      <p:sp>
        <p:nvSpPr>
          <p:cNvPr id="11" name="Frihandsfigur: Form 10">
            <a:extLst>
              <a:ext uri="{FF2B5EF4-FFF2-40B4-BE49-F238E27FC236}">
                <a16:creationId xmlns:a16="http://schemas.microsoft.com/office/drawing/2014/main" id="{EA640024-372F-4435-A6AE-5C4D5DD9D0EF}"/>
              </a:ext>
            </a:extLst>
          </p:cNvPr>
          <p:cNvSpPr/>
          <p:nvPr/>
        </p:nvSpPr>
        <p:spPr>
          <a:xfrm>
            <a:off x="4623815" y="4162813"/>
            <a:ext cx="6729985" cy="825438"/>
          </a:xfrm>
          <a:custGeom>
            <a:avLst/>
            <a:gdLst>
              <a:gd name="connsiteX0" fmla="*/ 137576 w 825437"/>
              <a:gd name="connsiteY0" fmla="*/ 0 h 6729984"/>
              <a:gd name="connsiteX1" fmla="*/ 687861 w 825437"/>
              <a:gd name="connsiteY1" fmla="*/ 0 h 6729984"/>
              <a:gd name="connsiteX2" fmla="*/ 825437 w 825437"/>
              <a:gd name="connsiteY2" fmla="*/ 137576 h 6729984"/>
              <a:gd name="connsiteX3" fmla="*/ 825437 w 825437"/>
              <a:gd name="connsiteY3" fmla="*/ 6729984 h 6729984"/>
              <a:gd name="connsiteX4" fmla="*/ 825437 w 825437"/>
              <a:gd name="connsiteY4" fmla="*/ 6729984 h 6729984"/>
              <a:gd name="connsiteX5" fmla="*/ 0 w 825437"/>
              <a:gd name="connsiteY5" fmla="*/ 6729984 h 6729984"/>
              <a:gd name="connsiteX6" fmla="*/ 0 w 825437"/>
              <a:gd name="connsiteY6" fmla="*/ 6729984 h 6729984"/>
              <a:gd name="connsiteX7" fmla="*/ 0 w 825437"/>
              <a:gd name="connsiteY7" fmla="*/ 137576 h 6729984"/>
              <a:gd name="connsiteX8" fmla="*/ 137576 w 825437"/>
              <a:gd name="connsiteY8" fmla="*/ 0 h 672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5437" h="6729984">
                <a:moveTo>
                  <a:pt x="825437" y="1121693"/>
                </a:moveTo>
                <a:lnTo>
                  <a:pt x="825437" y="5608291"/>
                </a:lnTo>
                <a:cubicBezTo>
                  <a:pt x="825437" y="6227782"/>
                  <a:pt x="817882" y="6729980"/>
                  <a:pt x="808563" y="6729980"/>
                </a:cubicBezTo>
                <a:lnTo>
                  <a:pt x="0" y="6729980"/>
                </a:lnTo>
                <a:lnTo>
                  <a:pt x="0" y="6729980"/>
                </a:lnTo>
                <a:lnTo>
                  <a:pt x="0" y="4"/>
                </a:lnTo>
                <a:lnTo>
                  <a:pt x="0" y="4"/>
                </a:lnTo>
                <a:lnTo>
                  <a:pt x="808563" y="4"/>
                </a:lnTo>
                <a:cubicBezTo>
                  <a:pt x="817882" y="4"/>
                  <a:pt x="825437" y="502202"/>
                  <a:pt x="825437" y="1121693"/>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80011" tIns="80300" rIns="120305" bIns="80301" numCol="1" spcCol="1270" anchor="ctr" anchorCtr="0">
            <a:noAutofit/>
          </a:bodyPr>
          <a:lstStyle/>
          <a:p>
            <a:pPr marL="228600" lvl="1" indent="-228600" defTabSz="933450">
              <a:lnSpc>
                <a:spcPct val="90000"/>
              </a:lnSpc>
              <a:spcBef>
                <a:spcPct val="0"/>
              </a:spcBef>
              <a:spcAft>
                <a:spcPct val="15000"/>
              </a:spcAft>
              <a:buFontTx/>
              <a:buChar char="•"/>
            </a:pPr>
            <a:r>
              <a:rPr lang="en-GB" sz="2100"/>
              <a:t>Follow-up and share audit results, measures made </a:t>
            </a:r>
          </a:p>
          <a:p>
            <a:pPr marL="228600" lvl="1" indent="-228600" algn="l" defTabSz="933450">
              <a:lnSpc>
                <a:spcPct val="90000"/>
              </a:lnSpc>
              <a:spcBef>
                <a:spcPct val="0"/>
              </a:spcBef>
              <a:spcAft>
                <a:spcPct val="15000"/>
              </a:spcAft>
              <a:buChar char="•"/>
            </a:pPr>
            <a:r>
              <a:rPr lang="en-GB" sz="2100" kern="1200"/>
              <a:t>Setting and communicating targets, competitions</a:t>
            </a:r>
          </a:p>
        </p:txBody>
      </p:sp>
      <p:sp>
        <p:nvSpPr>
          <p:cNvPr id="12" name="Frihandsfigur: Form 11">
            <a:extLst>
              <a:ext uri="{FF2B5EF4-FFF2-40B4-BE49-F238E27FC236}">
                <a16:creationId xmlns:a16="http://schemas.microsoft.com/office/drawing/2014/main" id="{937C605D-52CC-475B-B9EB-609B8E8DAB85}"/>
              </a:ext>
            </a:extLst>
          </p:cNvPr>
          <p:cNvSpPr/>
          <p:nvPr/>
        </p:nvSpPr>
        <p:spPr>
          <a:xfrm>
            <a:off x="838200" y="4059632"/>
            <a:ext cx="3785616" cy="1031797"/>
          </a:xfrm>
          <a:custGeom>
            <a:avLst/>
            <a:gdLst>
              <a:gd name="connsiteX0" fmla="*/ 0 w 3785616"/>
              <a:gd name="connsiteY0" fmla="*/ 171970 h 1031797"/>
              <a:gd name="connsiteX1" fmla="*/ 171970 w 3785616"/>
              <a:gd name="connsiteY1" fmla="*/ 0 h 1031797"/>
              <a:gd name="connsiteX2" fmla="*/ 3613646 w 3785616"/>
              <a:gd name="connsiteY2" fmla="*/ 0 h 1031797"/>
              <a:gd name="connsiteX3" fmla="*/ 3785616 w 3785616"/>
              <a:gd name="connsiteY3" fmla="*/ 171970 h 1031797"/>
              <a:gd name="connsiteX4" fmla="*/ 3785616 w 3785616"/>
              <a:gd name="connsiteY4" fmla="*/ 859827 h 1031797"/>
              <a:gd name="connsiteX5" fmla="*/ 3613646 w 3785616"/>
              <a:gd name="connsiteY5" fmla="*/ 1031797 h 1031797"/>
              <a:gd name="connsiteX6" fmla="*/ 171970 w 3785616"/>
              <a:gd name="connsiteY6" fmla="*/ 1031797 h 1031797"/>
              <a:gd name="connsiteX7" fmla="*/ 0 w 3785616"/>
              <a:gd name="connsiteY7" fmla="*/ 859827 h 1031797"/>
              <a:gd name="connsiteX8" fmla="*/ 0 w 3785616"/>
              <a:gd name="connsiteY8" fmla="*/ 171970 h 103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1031797">
                <a:moveTo>
                  <a:pt x="0" y="171970"/>
                </a:moveTo>
                <a:cubicBezTo>
                  <a:pt x="0" y="76994"/>
                  <a:pt x="76994" y="0"/>
                  <a:pt x="171970" y="0"/>
                </a:cubicBezTo>
                <a:lnTo>
                  <a:pt x="3613646" y="0"/>
                </a:lnTo>
                <a:cubicBezTo>
                  <a:pt x="3708622" y="0"/>
                  <a:pt x="3785616" y="76994"/>
                  <a:pt x="3785616" y="171970"/>
                </a:cubicBezTo>
                <a:lnTo>
                  <a:pt x="3785616" y="859827"/>
                </a:lnTo>
                <a:cubicBezTo>
                  <a:pt x="3785616" y="954803"/>
                  <a:pt x="3708622" y="1031797"/>
                  <a:pt x="3613646" y="1031797"/>
                </a:cubicBezTo>
                <a:lnTo>
                  <a:pt x="171970" y="1031797"/>
                </a:lnTo>
                <a:cubicBezTo>
                  <a:pt x="76994" y="1031797"/>
                  <a:pt x="0" y="954803"/>
                  <a:pt x="0" y="859827"/>
                </a:cubicBezTo>
                <a:lnTo>
                  <a:pt x="0" y="17197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5618" tIns="97993" rIns="145618" bIns="97993" numCol="1" spcCol="1270" anchor="ctr" anchorCtr="0">
            <a:noAutofit/>
          </a:bodyPr>
          <a:lstStyle/>
          <a:p>
            <a:pPr marL="0" lvl="0" indent="0" algn="ctr" defTabSz="1111250">
              <a:lnSpc>
                <a:spcPct val="90000"/>
              </a:lnSpc>
              <a:spcBef>
                <a:spcPct val="0"/>
              </a:spcBef>
              <a:spcAft>
                <a:spcPct val="35000"/>
              </a:spcAft>
              <a:buNone/>
            </a:pPr>
            <a:r>
              <a:rPr lang="en-GB" sz="2500" kern="1200"/>
              <a:t>Become inspired/triggered by each other </a:t>
            </a:r>
          </a:p>
        </p:txBody>
      </p:sp>
      <p:sp>
        <p:nvSpPr>
          <p:cNvPr id="13" name="Frihandsfigur: Form 12">
            <a:extLst>
              <a:ext uri="{FF2B5EF4-FFF2-40B4-BE49-F238E27FC236}">
                <a16:creationId xmlns:a16="http://schemas.microsoft.com/office/drawing/2014/main" id="{B4A8D180-A748-4B01-8F39-E657FDBBD444}"/>
              </a:ext>
            </a:extLst>
          </p:cNvPr>
          <p:cNvSpPr/>
          <p:nvPr/>
        </p:nvSpPr>
        <p:spPr>
          <a:xfrm>
            <a:off x="4623815" y="5192265"/>
            <a:ext cx="6729985" cy="825438"/>
          </a:xfrm>
          <a:custGeom>
            <a:avLst/>
            <a:gdLst>
              <a:gd name="connsiteX0" fmla="*/ 137576 w 825437"/>
              <a:gd name="connsiteY0" fmla="*/ 0 h 6729984"/>
              <a:gd name="connsiteX1" fmla="*/ 687861 w 825437"/>
              <a:gd name="connsiteY1" fmla="*/ 0 h 6729984"/>
              <a:gd name="connsiteX2" fmla="*/ 825437 w 825437"/>
              <a:gd name="connsiteY2" fmla="*/ 137576 h 6729984"/>
              <a:gd name="connsiteX3" fmla="*/ 825437 w 825437"/>
              <a:gd name="connsiteY3" fmla="*/ 6729984 h 6729984"/>
              <a:gd name="connsiteX4" fmla="*/ 825437 w 825437"/>
              <a:gd name="connsiteY4" fmla="*/ 6729984 h 6729984"/>
              <a:gd name="connsiteX5" fmla="*/ 0 w 825437"/>
              <a:gd name="connsiteY5" fmla="*/ 6729984 h 6729984"/>
              <a:gd name="connsiteX6" fmla="*/ 0 w 825437"/>
              <a:gd name="connsiteY6" fmla="*/ 6729984 h 6729984"/>
              <a:gd name="connsiteX7" fmla="*/ 0 w 825437"/>
              <a:gd name="connsiteY7" fmla="*/ 137576 h 6729984"/>
              <a:gd name="connsiteX8" fmla="*/ 137576 w 825437"/>
              <a:gd name="connsiteY8" fmla="*/ 0 h 672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5437" h="6729984">
                <a:moveTo>
                  <a:pt x="825437" y="1121693"/>
                </a:moveTo>
                <a:lnTo>
                  <a:pt x="825437" y="5608291"/>
                </a:lnTo>
                <a:cubicBezTo>
                  <a:pt x="825437" y="6227782"/>
                  <a:pt x="817882" y="6729980"/>
                  <a:pt x="808563" y="6729980"/>
                </a:cubicBezTo>
                <a:lnTo>
                  <a:pt x="0" y="6729980"/>
                </a:lnTo>
                <a:lnTo>
                  <a:pt x="0" y="6729980"/>
                </a:lnTo>
                <a:lnTo>
                  <a:pt x="0" y="4"/>
                </a:lnTo>
                <a:lnTo>
                  <a:pt x="0" y="4"/>
                </a:lnTo>
                <a:lnTo>
                  <a:pt x="808563" y="4"/>
                </a:lnTo>
                <a:cubicBezTo>
                  <a:pt x="817882" y="4"/>
                  <a:pt x="825437" y="502202"/>
                  <a:pt x="825437" y="1121693"/>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80011" tIns="80301" rIns="120305" bIns="80300" numCol="1" spcCol="1270" anchor="ctr" anchorCtr="0">
            <a:noAutofit/>
          </a:bodyPr>
          <a:lstStyle/>
          <a:p>
            <a:pPr marL="228600" lvl="1" indent="-228600" algn="l" defTabSz="933450">
              <a:lnSpc>
                <a:spcPct val="90000"/>
              </a:lnSpc>
              <a:spcBef>
                <a:spcPct val="0"/>
              </a:spcBef>
              <a:spcAft>
                <a:spcPct val="15000"/>
              </a:spcAft>
              <a:buChar char="•"/>
            </a:pPr>
            <a:r>
              <a:rPr lang="en-GB" sz="2100" kern="1200"/>
              <a:t>Carrying out </a:t>
            </a:r>
            <a:r>
              <a:rPr lang="en-GB" sz="2100" b="0" kern="1200"/>
              <a:t>collective projects </a:t>
            </a:r>
            <a:r>
              <a:rPr lang="en-GB" sz="2100" kern="1200"/>
              <a:t>- purchases (LED fittings etc)</a:t>
            </a:r>
            <a:r>
              <a:rPr lang="en-GB" sz="2100" b="1" kern="1200"/>
              <a:t> </a:t>
            </a:r>
            <a:r>
              <a:rPr lang="en-GB" sz="2100" b="0" kern="1200"/>
              <a:t>and measures </a:t>
            </a:r>
            <a:r>
              <a:rPr lang="en-GB" sz="2100" kern="1200"/>
              <a:t>(common solar panels etc)</a:t>
            </a:r>
          </a:p>
        </p:txBody>
      </p:sp>
      <p:sp>
        <p:nvSpPr>
          <p:cNvPr id="14" name="Frihandsfigur: Form 13">
            <a:extLst>
              <a:ext uri="{FF2B5EF4-FFF2-40B4-BE49-F238E27FC236}">
                <a16:creationId xmlns:a16="http://schemas.microsoft.com/office/drawing/2014/main" id="{A895BF3F-5D19-47C6-A08F-9434D1D1E4D2}"/>
              </a:ext>
            </a:extLst>
          </p:cNvPr>
          <p:cNvSpPr/>
          <p:nvPr/>
        </p:nvSpPr>
        <p:spPr>
          <a:xfrm>
            <a:off x="838200" y="5143020"/>
            <a:ext cx="3785616" cy="1031797"/>
          </a:xfrm>
          <a:custGeom>
            <a:avLst/>
            <a:gdLst>
              <a:gd name="connsiteX0" fmla="*/ 0 w 3785616"/>
              <a:gd name="connsiteY0" fmla="*/ 171970 h 1031797"/>
              <a:gd name="connsiteX1" fmla="*/ 171970 w 3785616"/>
              <a:gd name="connsiteY1" fmla="*/ 0 h 1031797"/>
              <a:gd name="connsiteX2" fmla="*/ 3613646 w 3785616"/>
              <a:gd name="connsiteY2" fmla="*/ 0 h 1031797"/>
              <a:gd name="connsiteX3" fmla="*/ 3785616 w 3785616"/>
              <a:gd name="connsiteY3" fmla="*/ 171970 h 1031797"/>
              <a:gd name="connsiteX4" fmla="*/ 3785616 w 3785616"/>
              <a:gd name="connsiteY4" fmla="*/ 859827 h 1031797"/>
              <a:gd name="connsiteX5" fmla="*/ 3613646 w 3785616"/>
              <a:gd name="connsiteY5" fmla="*/ 1031797 h 1031797"/>
              <a:gd name="connsiteX6" fmla="*/ 171970 w 3785616"/>
              <a:gd name="connsiteY6" fmla="*/ 1031797 h 1031797"/>
              <a:gd name="connsiteX7" fmla="*/ 0 w 3785616"/>
              <a:gd name="connsiteY7" fmla="*/ 859827 h 1031797"/>
              <a:gd name="connsiteX8" fmla="*/ 0 w 3785616"/>
              <a:gd name="connsiteY8" fmla="*/ 171970 h 103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1031797">
                <a:moveTo>
                  <a:pt x="0" y="171970"/>
                </a:moveTo>
                <a:cubicBezTo>
                  <a:pt x="0" y="76994"/>
                  <a:pt x="76994" y="0"/>
                  <a:pt x="171970" y="0"/>
                </a:cubicBezTo>
                <a:lnTo>
                  <a:pt x="3613646" y="0"/>
                </a:lnTo>
                <a:cubicBezTo>
                  <a:pt x="3708622" y="0"/>
                  <a:pt x="3785616" y="76994"/>
                  <a:pt x="3785616" y="171970"/>
                </a:cubicBezTo>
                <a:lnTo>
                  <a:pt x="3785616" y="859827"/>
                </a:lnTo>
                <a:cubicBezTo>
                  <a:pt x="3785616" y="954803"/>
                  <a:pt x="3708622" y="1031797"/>
                  <a:pt x="3613646" y="1031797"/>
                </a:cubicBezTo>
                <a:lnTo>
                  <a:pt x="171970" y="1031797"/>
                </a:lnTo>
                <a:cubicBezTo>
                  <a:pt x="76994" y="1031797"/>
                  <a:pt x="0" y="954803"/>
                  <a:pt x="0" y="859827"/>
                </a:cubicBezTo>
                <a:lnTo>
                  <a:pt x="0" y="17197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5618" tIns="97993" rIns="145618" bIns="97993" numCol="1" spcCol="1270" anchor="ctr" anchorCtr="0">
            <a:noAutofit/>
          </a:bodyPr>
          <a:lstStyle/>
          <a:p>
            <a:pPr marL="0" lvl="0" indent="0" algn="ctr" defTabSz="1111250">
              <a:lnSpc>
                <a:spcPct val="90000"/>
              </a:lnSpc>
              <a:spcBef>
                <a:spcPct val="0"/>
              </a:spcBef>
              <a:spcAft>
                <a:spcPct val="35000"/>
              </a:spcAft>
              <a:buNone/>
            </a:pPr>
            <a:r>
              <a:rPr lang="en-GB" sz="2500" kern="1200"/>
              <a:t>Save more/decrease cost through synergies</a:t>
            </a:r>
          </a:p>
        </p:txBody>
      </p:sp>
      <p:sp>
        <p:nvSpPr>
          <p:cNvPr id="4" name="Platshållare för datum 3">
            <a:extLst>
              <a:ext uri="{FF2B5EF4-FFF2-40B4-BE49-F238E27FC236}">
                <a16:creationId xmlns:a16="http://schemas.microsoft.com/office/drawing/2014/main" id="{E13A3899-610A-49E7-B65D-FE8E17C6A7B8}"/>
              </a:ext>
            </a:extLst>
          </p:cNvPr>
          <p:cNvSpPr>
            <a:spLocks noGrp="1"/>
          </p:cNvSpPr>
          <p:nvPr>
            <p:ph type="dt" sz="half" idx="10"/>
          </p:nvPr>
        </p:nvSpPr>
        <p:spPr/>
        <p:txBody>
          <a:bodyPr/>
          <a:lstStyle/>
          <a:p>
            <a:fld id="{D6BA78E7-ADD7-46C6-8FB8-326D42ABFFCA}" type="datetime1">
              <a:rPr lang="en-GB" smtClean="0"/>
              <a:t>24/05/2022</a:t>
            </a:fld>
            <a:endParaRPr lang="de-DE"/>
          </a:p>
        </p:txBody>
      </p:sp>
      <p:sp>
        <p:nvSpPr>
          <p:cNvPr id="5" name="Platshållare för bildnummer 4">
            <a:extLst>
              <a:ext uri="{FF2B5EF4-FFF2-40B4-BE49-F238E27FC236}">
                <a16:creationId xmlns:a16="http://schemas.microsoft.com/office/drawing/2014/main" id="{E2B28AFF-5A31-4CD5-93EA-12D842438DD6}"/>
              </a:ext>
            </a:extLst>
          </p:cNvPr>
          <p:cNvSpPr>
            <a:spLocks noGrp="1"/>
          </p:cNvSpPr>
          <p:nvPr>
            <p:ph type="sldNum" sz="quarter" idx="11"/>
          </p:nvPr>
        </p:nvSpPr>
        <p:spPr/>
        <p:txBody>
          <a:bodyPr/>
          <a:lstStyle/>
          <a:p>
            <a:fld id="{CD13C9F6-DA1F-4969-8B21-2E803A8A69C8}" type="slidenum">
              <a:rPr lang="de-DE" smtClean="0"/>
              <a:t>22</a:t>
            </a:fld>
            <a:endParaRPr lang="de-DE"/>
          </a:p>
        </p:txBody>
      </p:sp>
      <p:sp>
        <p:nvSpPr>
          <p:cNvPr id="15" name="Rectangle 14">
            <a:extLst>
              <a:ext uri="{FF2B5EF4-FFF2-40B4-BE49-F238E27FC236}">
                <a16:creationId xmlns:a16="http://schemas.microsoft.com/office/drawing/2014/main" id="{9AB78ACF-0915-4423-8116-7646254F0F68}"/>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794435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ktangel 2">
            <a:extLst>
              <a:ext uri="{FF2B5EF4-FFF2-40B4-BE49-F238E27FC236}">
                <a16:creationId xmlns:a16="http://schemas.microsoft.com/office/drawing/2014/main" id="{E3A02F5C-0510-4A64-B1A0-0B66911619F8}"/>
              </a:ext>
            </a:extLst>
          </p:cNvPr>
          <p:cNvSpPr/>
          <p:nvPr/>
        </p:nvSpPr>
        <p:spPr>
          <a:xfrm>
            <a:off x="838200" y="2057400"/>
            <a:ext cx="10515600" cy="404812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9788" y="457200"/>
            <a:ext cx="5856287" cy="1219200"/>
          </a:xfrm>
        </p:spPr>
        <p:txBody>
          <a:bodyPr/>
          <a:lstStyle/>
          <a:p>
            <a:r>
              <a:rPr lang="en-US" noProof="0"/>
              <a:t>WHAT do we mean by a collective approach?</a:t>
            </a:r>
          </a:p>
        </p:txBody>
      </p:sp>
      <p:sp>
        <p:nvSpPr>
          <p:cNvPr id="4" name="Platshållare för text 3">
            <a:extLst>
              <a:ext uri="{FF2B5EF4-FFF2-40B4-BE49-F238E27FC236}">
                <a16:creationId xmlns:a16="http://schemas.microsoft.com/office/drawing/2014/main" id="{8ED70378-0EA6-4CB8-A28B-C6964F47C284}"/>
              </a:ext>
            </a:extLst>
          </p:cNvPr>
          <p:cNvSpPr>
            <a:spLocks noGrp="1"/>
          </p:cNvSpPr>
          <p:nvPr>
            <p:ph type="body" sz="half" idx="2"/>
          </p:nvPr>
        </p:nvSpPr>
        <p:spPr>
          <a:xfrm>
            <a:off x="1077914" y="2009775"/>
            <a:ext cx="3165998" cy="3811588"/>
          </a:xfrm>
        </p:spPr>
        <p:txBody>
          <a:bodyPr/>
          <a:lstStyle/>
          <a:p>
            <a:endParaRPr lang="en-US" sz="3200" noProof="0">
              <a:solidFill>
                <a:srgbClr val="F4D49B"/>
              </a:solidFill>
            </a:endParaRPr>
          </a:p>
          <a:p>
            <a:r>
              <a:rPr lang="en-US" sz="3200" noProof="0">
                <a:solidFill>
                  <a:srgbClr val="F4D49B"/>
                </a:solidFill>
              </a:rPr>
              <a:t>Coordinated services and activities…</a:t>
            </a:r>
          </a:p>
          <a:p>
            <a:endParaRPr lang="en-US" sz="3200" noProof="0">
              <a:solidFill>
                <a:srgbClr val="F4D49B"/>
              </a:solidFill>
            </a:endParaRPr>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028A9016-245A-4E09-8BE4-7B1DE0D0EDA8}"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23</a:t>
            </a:fld>
            <a:endParaRPr lang="de-DE"/>
          </a:p>
        </p:txBody>
      </p:sp>
      <p:sp>
        <p:nvSpPr>
          <p:cNvPr id="12" name="textruta 11">
            <a:extLst>
              <a:ext uri="{FF2B5EF4-FFF2-40B4-BE49-F238E27FC236}">
                <a16:creationId xmlns:a16="http://schemas.microsoft.com/office/drawing/2014/main" id="{98EBD1AE-63D3-4095-A80A-56D5077C2ED9}"/>
              </a:ext>
            </a:extLst>
          </p:cNvPr>
          <p:cNvSpPr txBox="1"/>
          <p:nvPr/>
        </p:nvSpPr>
        <p:spPr>
          <a:xfrm>
            <a:off x="7652812" y="4673168"/>
            <a:ext cx="3986737" cy="978729"/>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
                <a:srgbClr val="034EA8"/>
              </a:buClr>
              <a:buSzTx/>
              <a:buFont typeface="Arial" panose="020B0604020202020204" pitchFamily="34" charset="0"/>
              <a:buNone/>
              <a:tabLst/>
              <a:defRPr/>
            </a:pPr>
            <a:r>
              <a:rPr kumimoji="0" lang="en-US" sz="3200" b="0" i="0" u="none" strike="noStrike" kern="1200" cap="none" spc="0" normalizeH="0" baseline="0" noProof="0">
                <a:ln>
                  <a:noFill/>
                </a:ln>
                <a:solidFill>
                  <a:srgbClr val="F4D49B"/>
                </a:solidFill>
                <a:effectLst/>
                <a:uLnTx/>
                <a:uFillTx/>
                <a:latin typeface="Noto Sans" panose="020B0502040504020204" pitchFamily="34" charset="0"/>
                <a:ea typeface="Noto Sans" panose="020B0502040504020204" pitchFamily="34" charset="0"/>
                <a:cs typeface="Noto Sans" panose="020B0502040504020204" pitchFamily="34" charset="0"/>
              </a:rPr>
              <a:t>…adapted to local conditions</a:t>
            </a:r>
          </a:p>
        </p:txBody>
      </p:sp>
      <p:pic>
        <p:nvPicPr>
          <p:cNvPr id="5122" name="Picture 2" descr="Kostnadsfri bild av arbete, cirkel, drev">
            <a:extLst>
              <a:ext uri="{FF2B5EF4-FFF2-40B4-BE49-F238E27FC236}">
                <a16:creationId xmlns:a16="http://schemas.microsoft.com/office/drawing/2014/main" id="{D711CF81-DDA0-4812-8F44-B1BBACF738C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4813"/>
          <a:stretch/>
        </p:blipFill>
        <p:spPr bwMode="auto">
          <a:xfrm>
            <a:off x="4113128" y="2274491"/>
            <a:ext cx="3311085" cy="337740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D5A1A394-6ADD-450F-9BEB-9F9A3082C00A}"/>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2818540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7CEEB0D2-A304-433D-AA17-67669223A0EB}"/>
              </a:ext>
            </a:extLst>
          </p:cNvPr>
          <p:cNvSpPr>
            <a:spLocks noGrp="1"/>
          </p:cNvSpPr>
          <p:nvPr>
            <p:ph type="title"/>
          </p:nvPr>
        </p:nvSpPr>
        <p:spPr/>
        <p:txBody>
          <a:bodyPr/>
          <a:lstStyle/>
          <a:p>
            <a:r>
              <a:rPr lang="en-US" noProof="0"/>
              <a:t>Activities in a collective approach</a:t>
            </a:r>
          </a:p>
        </p:txBody>
      </p:sp>
      <p:sp>
        <p:nvSpPr>
          <p:cNvPr id="3" name="Platshållare för innehåll 2">
            <a:extLst>
              <a:ext uri="{FF2B5EF4-FFF2-40B4-BE49-F238E27FC236}">
                <a16:creationId xmlns:a16="http://schemas.microsoft.com/office/drawing/2014/main" id="{E091879D-AC7D-4363-8C21-63419E55B170}"/>
              </a:ext>
            </a:extLst>
          </p:cNvPr>
          <p:cNvSpPr>
            <a:spLocks noGrp="1"/>
          </p:cNvSpPr>
          <p:nvPr>
            <p:ph idx="1"/>
          </p:nvPr>
        </p:nvSpPr>
        <p:spPr>
          <a:xfrm>
            <a:off x="7515224" y="1890443"/>
            <a:ext cx="3838575" cy="4286519"/>
          </a:xfrm>
        </p:spPr>
        <p:txBody>
          <a:bodyPr>
            <a:normAutofit fontScale="92500" lnSpcReduction="10000"/>
          </a:bodyPr>
          <a:lstStyle/>
          <a:p>
            <a:endParaRPr lang="en-US" sz="2800" noProof="0"/>
          </a:p>
          <a:p>
            <a:r>
              <a:rPr lang="en-US" sz="2800" noProof="0"/>
              <a:t>What support would the SMEs in your cluster need initially?</a:t>
            </a:r>
          </a:p>
          <a:p>
            <a:endParaRPr lang="en-US" noProof="0"/>
          </a:p>
          <a:p>
            <a:r>
              <a:rPr lang="en-US" noProof="0"/>
              <a:t>What activities could be arranged to address these needs?</a:t>
            </a:r>
          </a:p>
          <a:p>
            <a:endParaRPr lang="en-US" noProof="0"/>
          </a:p>
          <a:p>
            <a:r>
              <a:rPr lang="en-US" noProof="0"/>
              <a:t>What are you already doing?</a:t>
            </a:r>
          </a:p>
        </p:txBody>
      </p:sp>
      <p:sp>
        <p:nvSpPr>
          <p:cNvPr id="4" name="Platshållare för datum 3">
            <a:extLst>
              <a:ext uri="{FF2B5EF4-FFF2-40B4-BE49-F238E27FC236}">
                <a16:creationId xmlns:a16="http://schemas.microsoft.com/office/drawing/2014/main" id="{C06F3321-07D3-4C4A-97EE-940B606B88E5}"/>
              </a:ext>
            </a:extLst>
          </p:cNvPr>
          <p:cNvSpPr>
            <a:spLocks noGrp="1"/>
          </p:cNvSpPr>
          <p:nvPr>
            <p:ph type="dt" sz="half" idx="10"/>
          </p:nvPr>
        </p:nvSpPr>
        <p:spPr/>
        <p:txBody>
          <a:bodyPr/>
          <a:lstStyle/>
          <a:p>
            <a:fld id="{F178C6EE-AB91-42BE-9933-86EB41ED8A30}" type="datetime1">
              <a:rPr lang="en-GB" smtClean="0"/>
              <a:t>24/05/2022</a:t>
            </a:fld>
            <a:endParaRPr lang="de-DE"/>
          </a:p>
        </p:txBody>
      </p:sp>
      <p:sp>
        <p:nvSpPr>
          <p:cNvPr id="5" name="Platshållare för bildnummer 4">
            <a:extLst>
              <a:ext uri="{FF2B5EF4-FFF2-40B4-BE49-F238E27FC236}">
                <a16:creationId xmlns:a16="http://schemas.microsoft.com/office/drawing/2014/main" id="{46078D72-673F-48E3-AD49-254A66209209}"/>
              </a:ext>
            </a:extLst>
          </p:cNvPr>
          <p:cNvSpPr>
            <a:spLocks noGrp="1"/>
          </p:cNvSpPr>
          <p:nvPr>
            <p:ph type="sldNum" sz="quarter" idx="11"/>
          </p:nvPr>
        </p:nvSpPr>
        <p:spPr/>
        <p:txBody>
          <a:bodyPr/>
          <a:lstStyle/>
          <a:p>
            <a:fld id="{CD13C9F6-DA1F-4969-8B21-2E803A8A69C8}" type="slidenum">
              <a:rPr lang="de-DE" smtClean="0"/>
              <a:t>24</a:t>
            </a:fld>
            <a:endParaRPr lang="de-DE"/>
          </a:p>
        </p:txBody>
      </p:sp>
      <p:grpSp>
        <p:nvGrpSpPr>
          <p:cNvPr id="6" name="Gruppieren 9">
            <a:extLst>
              <a:ext uri="{FF2B5EF4-FFF2-40B4-BE49-F238E27FC236}">
                <a16:creationId xmlns:a16="http://schemas.microsoft.com/office/drawing/2014/main" id="{A52066C6-A447-49B5-9918-F9AFEFC87257}"/>
              </a:ext>
            </a:extLst>
          </p:cNvPr>
          <p:cNvGrpSpPr/>
          <p:nvPr/>
        </p:nvGrpSpPr>
        <p:grpSpPr>
          <a:xfrm>
            <a:off x="135517" y="136525"/>
            <a:ext cx="761950" cy="761950"/>
            <a:chOff x="135517" y="136525"/>
            <a:chExt cx="761950" cy="761950"/>
          </a:xfrm>
        </p:grpSpPr>
        <p:sp>
          <p:nvSpPr>
            <p:cNvPr id="7" name="Ellipse 12">
              <a:extLst>
                <a:ext uri="{FF2B5EF4-FFF2-40B4-BE49-F238E27FC236}">
                  <a16:creationId xmlns:a16="http://schemas.microsoft.com/office/drawing/2014/main" id="{61B66E03-F683-4163-9169-C6C28959DA3B}"/>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Sprechblase: oval 13">
              <a:extLst>
                <a:ext uri="{FF2B5EF4-FFF2-40B4-BE49-F238E27FC236}">
                  <a16:creationId xmlns:a16="http://schemas.microsoft.com/office/drawing/2014/main" id="{244C13F8-3922-42D4-B63F-188A5BCD1666}"/>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6146" name="Picture 2" descr="Kostnadsfri bild av anteckningar, anteckningsbok, arbeta hemifrån">
            <a:extLst>
              <a:ext uri="{FF2B5EF4-FFF2-40B4-BE49-F238E27FC236}">
                <a16:creationId xmlns:a16="http://schemas.microsoft.com/office/drawing/2014/main" id="{8C22F6A5-C993-4063-AEDC-5124BBED9C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466" y="2005012"/>
            <a:ext cx="6355151" cy="4236767"/>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8837FDB6-0719-4D44-8809-04EC52DB75D2}"/>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37811381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CA86B91-E4FC-4C27-BA23-607C97F1C593}"/>
              </a:ext>
            </a:extLst>
          </p:cNvPr>
          <p:cNvSpPr>
            <a:spLocks noGrp="1"/>
          </p:cNvSpPr>
          <p:nvPr>
            <p:ph type="title"/>
          </p:nvPr>
        </p:nvSpPr>
        <p:spPr>
          <a:xfrm>
            <a:off x="838200" y="789134"/>
            <a:ext cx="10515600" cy="572608"/>
          </a:xfrm>
        </p:spPr>
        <p:txBody>
          <a:bodyPr/>
          <a:lstStyle/>
          <a:p>
            <a:r>
              <a:rPr lang="en-US" noProof="0"/>
              <a:t>Examples – Services and activities</a:t>
            </a:r>
          </a:p>
        </p:txBody>
      </p:sp>
      <p:sp>
        <p:nvSpPr>
          <p:cNvPr id="4" name="Platshållare för datum 3">
            <a:extLst>
              <a:ext uri="{FF2B5EF4-FFF2-40B4-BE49-F238E27FC236}">
                <a16:creationId xmlns:a16="http://schemas.microsoft.com/office/drawing/2014/main" id="{148EBCA4-C713-4B99-B291-87D9ADB36BC1}"/>
              </a:ext>
            </a:extLst>
          </p:cNvPr>
          <p:cNvSpPr>
            <a:spLocks noGrp="1"/>
          </p:cNvSpPr>
          <p:nvPr>
            <p:ph type="dt" sz="half" idx="10"/>
          </p:nvPr>
        </p:nvSpPr>
        <p:spPr/>
        <p:txBody>
          <a:bodyPr/>
          <a:lstStyle/>
          <a:p>
            <a:fld id="{6EBCC15F-FF38-4107-9314-E49CD5FE445A}" type="datetime1">
              <a:rPr lang="en-GB" smtClean="0"/>
              <a:t>24/05/2022</a:t>
            </a:fld>
            <a:endParaRPr lang="de-DE"/>
          </a:p>
        </p:txBody>
      </p:sp>
      <p:sp>
        <p:nvSpPr>
          <p:cNvPr id="5" name="Platshållare för bildnummer 4">
            <a:extLst>
              <a:ext uri="{FF2B5EF4-FFF2-40B4-BE49-F238E27FC236}">
                <a16:creationId xmlns:a16="http://schemas.microsoft.com/office/drawing/2014/main" id="{15DB7B23-50BA-4914-BC63-0C2EACC523CD}"/>
              </a:ext>
            </a:extLst>
          </p:cNvPr>
          <p:cNvSpPr>
            <a:spLocks noGrp="1"/>
          </p:cNvSpPr>
          <p:nvPr>
            <p:ph type="sldNum" sz="quarter" idx="11"/>
          </p:nvPr>
        </p:nvSpPr>
        <p:spPr/>
        <p:txBody>
          <a:bodyPr/>
          <a:lstStyle/>
          <a:p>
            <a:fld id="{CD13C9F6-DA1F-4969-8B21-2E803A8A69C8}" type="slidenum">
              <a:rPr lang="de-DE" smtClean="0"/>
              <a:t>25</a:t>
            </a:fld>
            <a:endParaRPr lang="de-DE"/>
          </a:p>
        </p:txBody>
      </p:sp>
      <p:sp>
        <p:nvSpPr>
          <p:cNvPr id="7" name="Rektangel: rundade hörn 6">
            <a:extLst>
              <a:ext uri="{FF2B5EF4-FFF2-40B4-BE49-F238E27FC236}">
                <a16:creationId xmlns:a16="http://schemas.microsoft.com/office/drawing/2014/main" id="{7E89D733-593B-42F9-AFEE-89D16683471F}"/>
              </a:ext>
            </a:extLst>
          </p:cNvPr>
          <p:cNvSpPr/>
          <p:nvPr/>
        </p:nvSpPr>
        <p:spPr>
          <a:xfrm>
            <a:off x="838201" y="1647488"/>
            <a:ext cx="3686174" cy="3448387"/>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en-GB" sz="2000" b="1"/>
              <a:t>Business Park</a:t>
            </a:r>
          </a:p>
          <a:p>
            <a:pPr marL="285750" indent="-285750">
              <a:buFontTx/>
              <a:buChar char="-"/>
            </a:pPr>
            <a:r>
              <a:rPr lang="en-GB"/>
              <a:t>Collective energy projects, </a:t>
            </a:r>
            <a:r>
              <a:rPr lang="en-GB" err="1"/>
              <a:t>e.g</a:t>
            </a:r>
            <a:r>
              <a:rPr lang="en-GB"/>
              <a:t> common solar panels, heat integration</a:t>
            </a:r>
          </a:p>
          <a:p>
            <a:pPr marL="285750" indent="-285750">
              <a:buFontTx/>
              <a:buChar char="-"/>
            </a:pPr>
            <a:r>
              <a:rPr lang="en-GB"/>
              <a:t>Motivational seminars</a:t>
            </a:r>
          </a:p>
          <a:p>
            <a:pPr marL="285750" indent="-285750">
              <a:buFontTx/>
              <a:buChar char="-"/>
            </a:pPr>
            <a:r>
              <a:rPr lang="en-GB"/>
              <a:t>Support for applying for public funding</a:t>
            </a:r>
          </a:p>
          <a:p>
            <a:pPr marL="285750" indent="-285750">
              <a:buFontTx/>
              <a:buChar char="-"/>
            </a:pPr>
            <a:r>
              <a:rPr lang="en-GB"/>
              <a:t>Common goal for increasing energy efficiency</a:t>
            </a:r>
          </a:p>
        </p:txBody>
      </p:sp>
      <p:sp>
        <p:nvSpPr>
          <p:cNvPr id="9" name="Rektangel: rundade hörn 8">
            <a:extLst>
              <a:ext uri="{FF2B5EF4-FFF2-40B4-BE49-F238E27FC236}">
                <a16:creationId xmlns:a16="http://schemas.microsoft.com/office/drawing/2014/main" id="{7DB31926-BD62-4FAF-97FC-9F93A6B33095}"/>
              </a:ext>
            </a:extLst>
          </p:cNvPr>
          <p:cNvSpPr/>
          <p:nvPr/>
        </p:nvSpPr>
        <p:spPr>
          <a:xfrm>
            <a:off x="4705350" y="3371681"/>
            <a:ext cx="3314700" cy="2942176"/>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en-GB" sz="2000" b="1"/>
              <a:t>SME association</a:t>
            </a:r>
          </a:p>
          <a:p>
            <a:pPr marL="285750" indent="-285750">
              <a:buFontTx/>
              <a:buChar char="-"/>
            </a:pPr>
            <a:r>
              <a:rPr lang="en-GB"/>
              <a:t>Support for individual energy audits and measures</a:t>
            </a:r>
          </a:p>
          <a:p>
            <a:pPr marL="285750" indent="-285750">
              <a:buFontTx/>
              <a:buChar char="-"/>
            </a:pPr>
            <a:r>
              <a:rPr lang="en-GB"/>
              <a:t>Exchange of experience through network seminars</a:t>
            </a:r>
          </a:p>
          <a:p>
            <a:pPr marL="285750" indent="-285750">
              <a:buFontTx/>
              <a:buChar char="-"/>
            </a:pPr>
            <a:r>
              <a:rPr lang="en-GB"/>
              <a:t>Communication of good examples via SME association</a:t>
            </a:r>
          </a:p>
        </p:txBody>
      </p:sp>
      <p:sp>
        <p:nvSpPr>
          <p:cNvPr id="10" name="Rektangel: rundade hörn 9">
            <a:extLst>
              <a:ext uri="{FF2B5EF4-FFF2-40B4-BE49-F238E27FC236}">
                <a16:creationId xmlns:a16="http://schemas.microsoft.com/office/drawing/2014/main" id="{70AB94FF-8204-40DF-ABE3-8985C3EA1DCB}"/>
              </a:ext>
            </a:extLst>
          </p:cNvPr>
          <p:cNvSpPr/>
          <p:nvPr/>
        </p:nvSpPr>
        <p:spPr>
          <a:xfrm>
            <a:off x="8105775" y="1290497"/>
            <a:ext cx="3784550" cy="2738578"/>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GB" sz="2000" b="1"/>
              <a:t>Municipality</a:t>
            </a:r>
          </a:p>
          <a:p>
            <a:pPr marL="285750" indent="-285750">
              <a:buFontTx/>
              <a:buChar char="-"/>
            </a:pPr>
            <a:r>
              <a:rPr lang="en-GB"/>
              <a:t>Network meetings/seminars with main focus systematic energy management</a:t>
            </a:r>
          </a:p>
          <a:p>
            <a:pPr marL="285750" indent="-285750">
              <a:buFontTx/>
              <a:buChar char="-"/>
            </a:pPr>
            <a:r>
              <a:rPr lang="en-GB"/>
              <a:t>Collective procurement of energy audits and simple measurement equipment</a:t>
            </a:r>
          </a:p>
          <a:p>
            <a:pPr marL="285750" indent="-285750">
              <a:buFontTx/>
              <a:buChar char="-"/>
            </a:pPr>
            <a:r>
              <a:rPr lang="en-GB"/>
              <a:t>Provide training on monitoring</a:t>
            </a:r>
          </a:p>
        </p:txBody>
      </p:sp>
      <p:sp>
        <p:nvSpPr>
          <p:cNvPr id="8" name="Rectangle 7">
            <a:extLst>
              <a:ext uri="{FF2B5EF4-FFF2-40B4-BE49-F238E27FC236}">
                <a16:creationId xmlns:a16="http://schemas.microsoft.com/office/drawing/2014/main" id="{21B9700E-AEC7-4B69-9D1A-5A22BF51B619}"/>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42752543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p:txBody>
          <a:bodyPr/>
          <a:lstStyle/>
          <a:p>
            <a:r>
              <a:rPr lang="en-US" noProof="0"/>
              <a:t>WHO can be involved?</a:t>
            </a:r>
          </a:p>
        </p:txBody>
      </p:sp>
      <p:sp>
        <p:nvSpPr>
          <p:cNvPr id="4" name="Platshållare för text 3">
            <a:extLst>
              <a:ext uri="{FF2B5EF4-FFF2-40B4-BE49-F238E27FC236}">
                <a16:creationId xmlns:a16="http://schemas.microsoft.com/office/drawing/2014/main" id="{8ED70378-0EA6-4CB8-A28B-C6964F47C284}"/>
              </a:ext>
            </a:extLst>
          </p:cNvPr>
          <p:cNvSpPr>
            <a:spLocks noGrp="1"/>
          </p:cNvSpPr>
          <p:nvPr>
            <p:ph type="body" sz="half" idx="2"/>
          </p:nvPr>
        </p:nvSpPr>
        <p:spPr/>
        <p:txBody>
          <a:bodyPr>
            <a:normAutofit/>
          </a:bodyPr>
          <a:lstStyle/>
          <a:p>
            <a:pPr marL="457200" indent="-457200">
              <a:buFont typeface="Wingdings" panose="05000000000000000000" pitchFamily="2" charset="2"/>
              <a:buChar char="§"/>
            </a:pPr>
            <a:endParaRPr lang="en-US" sz="3200" noProof="0"/>
          </a:p>
          <a:p>
            <a:r>
              <a:rPr lang="en-US" sz="3200" noProof="0"/>
              <a:t>The </a:t>
            </a:r>
            <a:r>
              <a:rPr lang="en-US" sz="3200" noProof="0">
                <a:solidFill>
                  <a:schemeClr val="accent5">
                    <a:lumMod val="90000"/>
                  </a:schemeClr>
                </a:solidFill>
              </a:rPr>
              <a:t>Trusted Partner </a:t>
            </a:r>
            <a:r>
              <a:rPr lang="en-US" sz="3200" noProof="0"/>
              <a:t>supports the SMEs</a:t>
            </a:r>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3E013927-AC68-486B-B49C-2886412459E2}"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26</a:t>
            </a:fld>
            <a:endParaRPr lang="de-DE"/>
          </a:p>
        </p:txBody>
      </p:sp>
      <p:sp>
        <p:nvSpPr>
          <p:cNvPr id="29" name="Platshållare för text 3">
            <a:extLst>
              <a:ext uri="{FF2B5EF4-FFF2-40B4-BE49-F238E27FC236}">
                <a16:creationId xmlns:a16="http://schemas.microsoft.com/office/drawing/2014/main" id="{B5083217-3632-4374-B18E-F724B0D928C7}"/>
              </a:ext>
            </a:extLst>
          </p:cNvPr>
          <p:cNvSpPr txBox="1">
            <a:spLocks/>
          </p:cNvSpPr>
          <p:nvPr/>
        </p:nvSpPr>
        <p:spPr>
          <a:xfrm>
            <a:off x="815047" y="4400326"/>
            <a:ext cx="3981718" cy="166540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l" defTabSz="914400" rtl="0" eaLnBrk="1" latinLnBrk="0" hangingPunct="1">
              <a:lnSpc>
                <a:spcPct val="90000"/>
              </a:lnSpc>
              <a:spcBef>
                <a:spcPts val="500"/>
              </a:spcBef>
              <a:buClr>
                <a:srgbClr val="034EA8"/>
              </a:buClr>
              <a:buFont typeface="Arial" panose="020B0604020202020204" pitchFamily="34" charset="0"/>
              <a:buNone/>
              <a:defRPr sz="1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l" defTabSz="914400" rtl="0" eaLnBrk="1" latinLnBrk="0" hangingPunct="1">
              <a:lnSpc>
                <a:spcPct val="90000"/>
              </a:lnSpc>
              <a:spcBef>
                <a:spcPts val="500"/>
              </a:spcBef>
              <a:buClr>
                <a:srgbClr val="034EA8"/>
              </a:buClr>
              <a:buFont typeface="Arial" panose="020B0604020202020204" pitchFamily="34" charset="0"/>
              <a:buNone/>
              <a:defRPr sz="12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l" defTabSz="914400" rtl="0" eaLnBrk="1" latinLnBrk="0" hangingPunct="1">
              <a:lnSpc>
                <a:spcPct val="90000"/>
              </a:lnSpc>
              <a:spcBef>
                <a:spcPts val="500"/>
              </a:spcBef>
              <a:buClr>
                <a:srgbClr val="034EA8"/>
              </a:buClr>
              <a:buFont typeface="Arial" panose="020B0604020202020204" pitchFamily="34" charset="0"/>
              <a:buNone/>
              <a:defRPr sz="1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l" defTabSz="914400" rtl="0" eaLnBrk="1" latinLnBrk="0" hangingPunct="1">
              <a:lnSpc>
                <a:spcPct val="90000"/>
              </a:lnSpc>
              <a:spcBef>
                <a:spcPts val="500"/>
              </a:spcBef>
              <a:buClr>
                <a:srgbClr val="034EA8"/>
              </a:buClr>
              <a:buFont typeface="Arial" panose="020B0604020202020204" pitchFamily="34" charset="0"/>
              <a:buNone/>
              <a:defRPr sz="1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en-US" sz="3200"/>
              <a:t>But</a:t>
            </a:r>
          </a:p>
          <a:p>
            <a:r>
              <a:rPr lang="en-US" sz="3200"/>
              <a:t>You are not alone</a:t>
            </a:r>
          </a:p>
        </p:txBody>
      </p:sp>
      <p:grpSp>
        <p:nvGrpSpPr>
          <p:cNvPr id="34" name="Grupp 33">
            <a:extLst>
              <a:ext uri="{FF2B5EF4-FFF2-40B4-BE49-F238E27FC236}">
                <a16:creationId xmlns:a16="http://schemas.microsoft.com/office/drawing/2014/main" id="{4C1014F9-EEBE-4733-A894-4B58B370F7BA}"/>
              </a:ext>
            </a:extLst>
          </p:cNvPr>
          <p:cNvGrpSpPr/>
          <p:nvPr/>
        </p:nvGrpSpPr>
        <p:grpSpPr>
          <a:xfrm>
            <a:off x="5064502" y="1654500"/>
            <a:ext cx="5930431" cy="4214488"/>
            <a:chOff x="995422" y="1562107"/>
            <a:chExt cx="5930431" cy="4214488"/>
          </a:xfrm>
        </p:grpSpPr>
        <p:grpSp>
          <p:nvGrpSpPr>
            <p:cNvPr id="35" name="Grupp 34">
              <a:extLst>
                <a:ext uri="{FF2B5EF4-FFF2-40B4-BE49-F238E27FC236}">
                  <a16:creationId xmlns:a16="http://schemas.microsoft.com/office/drawing/2014/main" id="{8B5E77A9-15C1-4BEE-90ED-DCF4C797EB8B}"/>
                </a:ext>
              </a:extLst>
            </p:cNvPr>
            <p:cNvGrpSpPr/>
            <p:nvPr/>
          </p:nvGrpSpPr>
          <p:grpSpPr>
            <a:xfrm>
              <a:off x="995422" y="1562107"/>
              <a:ext cx="5839132" cy="3534586"/>
              <a:chOff x="3605993" y="4846636"/>
              <a:chExt cx="2526721" cy="1485693"/>
            </a:xfrm>
          </p:grpSpPr>
          <p:sp>
            <p:nvSpPr>
              <p:cNvPr id="51" name="Ellips 50">
                <a:extLst>
                  <a:ext uri="{FF2B5EF4-FFF2-40B4-BE49-F238E27FC236}">
                    <a16:creationId xmlns:a16="http://schemas.microsoft.com/office/drawing/2014/main" id="{5ACF1BEF-4252-4B93-ACBB-0081D0A215B1}"/>
                  </a:ext>
                </a:extLst>
              </p:cNvPr>
              <p:cNvSpPr/>
              <p:nvPr/>
            </p:nvSpPr>
            <p:spPr>
              <a:xfrm>
                <a:off x="4607617" y="4860984"/>
                <a:ext cx="1525097" cy="14289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Ellips 51">
                <a:extLst>
                  <a:ext uri="{FF2B5EF4-FFF2-40B4-BE49-F238E27FC236}">
                    <a16:creationId xmlns:a16="http://schemas.microsoft.com/office/drawing/2014/main" id="{865FAC9C-E8B1-4C1D-B3A8-14C235ACD553}"/>
                  </a:ext>
                </a:extLst>
              </p:cNvPr>
              <p:cNvSpPr/>
              <p:nvPr/>
            </p:nvSpPr>
            <p:spPr>
              <a:xfrm>
                <a:off x="3605993" y="4846636"/>
                <a:ext cx="1722977" cy="1485693"/>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Ellips 52">
                <a:extLst>
                  <a:ext uri="{FF2B5EF4-FFF2-40B4-BE49-F238E27FC236}">
                    <a16:creationId xmlns:a16="http://schemas.microsoft.com/office/drawing/2014/main" id="{704EEA27-2EA4-4372-9D3A-E3B1C902DF96}"/>
                  </a:ext>
                </a:extLst>
              </p:cNvPr>
              <p:cNvSpPr/>
              <p:nvPr/>
            </p:nvSpPr>
            <p:spPr>
              <a:xfrm>
                <a:off x="4451739" y="5159236"/>
                <a:ext cx="877231" cy="860493"/>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6" name="Grupp 35">
              <a:extLst>
                <a:ext uri="{FF2B5EF4-FFF2-40B4-BE49-F238E27FC236}">
                  <a16:creationId xmlns:a16="http://schemas.microsoft.com/office/drawing/2014/main" id="{CDF507E4-5FFF-46CB-961E-4C72C1C9B052}"/>
                </a:ext>
              </a:extLst>
            </p:cNvPr>
            <p:cNvGrpSpPr/>
            <p:nvPr/>
          </p:nvGrpSpPr>
          <p:grpSpPr>
            <a:xfrm>
              <a:off x="3067100" y="2792467"/>
              <a:ext cx="834968" cy="814552"/>
              <a:chOff x="7424351" y="1061295"/>
              <a:chExt cx="1186249" cy="1112108"/>
            </a:xfrm>
          </p:grpSpPr>
          <p:pic>
            <p:nvPicPr>
              <p:cNvPr id="49" name="Bild 48" descr="Byggnad med hel fyllning">
                <a:extLst>
                  <a:ext uri="{FF2B5EF4-FFF2-40B4-BE49-F238E27FC236}">
                    <a16:creationId xmlns:a16="http://schemas.microsoft.com/office/drawing/2014/main" id="{B53FB8A2-03B2-484D-A2E0-DB9CCE1BBA0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96200" y="1061295"/>
                <a:ext cx="914400" cy="914400"/>
              </a:xfrm>
              <a:prstGeom prst="rect">
                <a:avLst/>
              </a:prstGeom>
            </p:spPr>
          </p:pic>
          <p:pic>
            <p:nvPicPr>
              <p:cNvPr id="50" name="Bild 49" descr="Kvinna som rycker på axlarna med hel fyllning">
                <a:extLst>
                  <a:ext uri="{FF2B5EF4-FFF2-40B4-BE49-F238E27FC236}">
                    <a16:creationId xmlns:a16="http://schemas.microsoft.com/office/drawing/2014/main" id="{7CEED2C7-036B-44B2-83E0-8A532238DA5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24351" y="1259003"/>
                <a:ext cx="914400" cy="914400"/>
              </a:xfrm>
              <a:prstGeom prst="rect">
                <a:avLst/>
              </a:prstGeom>
            </p:spPr>
          </p:pic>
        </p:grpSp>
        <p:sp>
          <p:nvSpPr>
            <p:cNvPr id="37" name="textruta 36">
              <a:extLst>
                <a:ext uri="{FF2B5EF4-FFF2-40B4-BE49-F238E27FC236}">
                  <a16:creationId xmlns:a16="http://schemas.microsoft.com/office/drawing/2014/main" id="{D823AF19-8FA2-4E49-9BF0-2340F36BB2C4}"/>
                </a:ext>
              </a:extLst>
            </p:cNvPr>
            <p:cNvSpPr txBox="1"/>
            <p:nvPr/>
          </p:nvSpPr>
          <p:spPr>
            <a:xfrm>
              <a:off x="3580257" y="3466866"/>
              <a:ext cx="2040932" cy="646331"/>
            </a:xfrm>
            <a:prstGeom prst="rect">
              <a:avLst/>
            </a:prstGeom>
            <a:noFill/>
          </p:spPr>
          <p:txBody>
            <a:bodyPr wrap="square">
              <a:spAutoFit/>
            </a:bodyPr>
            <a:lstStyle/>
            <a:p>
              <a:pPr algn="ctr"/>
              <a:r>
                <a:rPr lang="sv-SE" sz="1200" i="1" err="1"/>
                <a:t>building</a:t>
              </a:r>
              <a:r>
                <a:rPr lang="sv-SE" sz="1200" i="1"/>
                <a:t> trust and relations to match the </a:t>
              </a:r>
              <a:r>
                <a:rPr lang="sv-SE" sz="1200" i="1" err="1"/>
                <a:t>needs</a:t>
              </a:r>
              <a:r>
                <a:rPr lang="sv-SE" sz="1200" i="1"/>
                <a:t> </a:t>
              </a:r>
              <a:r>
                <a:rPr lang="sv-SE" sz="1200" i="1" err="1"/>
                <a:t>of</a:t>
              </a:r>
              <a:r>
                <a:rPr lang="sv-SE" sz="1200" i="1"/>
                <a:t> SMEs and the services </a:t>
              </a:r>
              <a:r>
                <a:rPr lang="sv-SE" sz="1200" i="1" err="1"/>
                <a:t>of</a:t>
              </a:r>
              <a:r>
                <a:rPr lang="sv-SE" sz="1200" i="1"/>
                <a:t> the </a:t>
              </a:r>
              <a:r>
                <a:rPr lang="sv-SE" sz="1200" i="1" err="1"/>
                <a:t>supply</a:t>
              </a:r>
              <a:r>
                <a:rPr lang="sv-SE" sz="1200" i="1"/>
                <a:t> </a:t>
              </a:r>
              <a:r>
                <a:rPr lang="sv-SE" sz="1200" i="1" err="1"/>
                <a:t>side</a:t>
              </a:r>
              <a:endParaRPr lang="en-GB" sz="1200" i="1"/>
            </a:p>
          </p:txBody>
        </p:sp>
        <p:sp>
          <p:nvSpPr>
            <p:cNvPr id="38" name="textruta 37">
              <a:extLst>
                <a:ext uri="{FF2B5EF4-FFF2-40B4-BE49-F238E27FC236}">
                  <a16:creationId xmlns:a16="http://schemas.microsoft.com/office/drawing/2014/main" id="{7437E672-1D4D-467E-B50A-2D37D49C7212}"/>
                </a:ext>
              </a:extLst>
            </p:cNvPr>
            <p:cNvSpPr txBox="1"/>
            <p:nvPr/>
          </p:nvSpPr>
          <p:spPr>
            <a:xfrm>
              <a:off x="5756197" y="2330802"/>
              <a:ext cx="1169656" cy="923330"/>
            </a:xfrm>
            <a:prstGeom prst="rect">
              <a:avLst/>
            </a:prstGeom>
            <a:noFill/>
          </p:spPr>
          <p:txBody>
            <a:bodyPr wrap="square">
              <a:spAutoFit/>
            </a:bodyPr>
            <a:lstStyle/>
            <a:p>
              <a:r>
                <a:rPr lang="sv-SE">
                  <a:solidFill>
                    <a:schemeClr val="accent1"/>
                  </a:solidFill>
                </a:rPr>
                <a:t>Energy Service</a:t>
              </a:r>
            </a:p>
            <a:p>
              <a:r>
                <a:rPr lang="sv-SE" err="1">
                  <a:solidFill>
                    <a:schemeClr val="accent1"/>
                  </a:solidFill>
                </a:rPr>
                <a:t>Suppliers</a:t>
              </a:r>
              <a:endParaRPr lang="sv-SE">
                <a:solidFill>
                  <a:schemeClr val="accent1"/>
                </a:solidFill>
              </a:endParaRPr>
            </a:p>
          </p:txBody>
        </p:sp>
        <p:pic>
          <p:nvPicPr>
            <p:cNvPr id="39" name="Platshållare för innehåll 21" descr="Brainstorming kontur">
              <a:extLst>
                <a:ext uri="{FF2B5EF4-FFF2-40B4-BE49-F238E27FC236}">
                  <a16:creationId xmlns:a16="http://schemas.microsoft.com/office/drawing/2014/main" id="{D2EF2C96-C91F-41A1-B7A8-D596CB7A129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68439" y="2447382"/>
              <a:ext cx="752235" cy="752235"/>
            </a:xfrm>
            <a:prstGeom prst="rect">
              <a:avLst/>
            </a:prstGeom>
          </p:spPr>
        </p:pic>
        <p:sp>
          <p:nvSpPr>
            <p:cNvPr id="40" name="textruta 39">
              <a:extLst>
                <a:ext uri="{FF2B5EF4-FFF2-40B4-BE49-F238E27FC236}">
                  <a16:creationId xmlns:a16="http://schemas.microsoft.com/office/drawing/2014/main" id="{371194F6-6B17-481C-9C9C-8BD0562B062A}"/>
                </a:ext>
              </a:extLst>
            </p:cNvPr>
            <p:cNvSpPr txBox="1"/>
            <p:nvPr/>
          </p:nvSpPr>
          <p:spPr>
            <a:xfrm>
              <a:off x="3768034" y="2607801"/>
              <a:ext cx="971185" cy="646331"/>
            </a:xfrm>
            <a:prstGeom prst="rect">
              <a:avLst/>
            </a:prstGeom>
            <a:noFill/>
          </p:spPr>
          <p:txBody>
            <a:bodyPr wrap="square">
              <a:spAutoFit/>
            </a:bodyPr>
            <a:lstStyle/>
            <a:p>
              <a:r>
                <a:rPr lang="sv-SE" err="1"/>
                <a:t>Trusted</a:t>
              </a:r>
              <a:r>
                <a:rPr lang="sv-SE"/>
                <a:t> Partner</a:t>
              </a:r>
            </a:p>
          </p:txBody>
        </p:sp>
        <p:grpSp>
          <p:nvGrpSpPr>
            <p:cNvPr id="41" name="Grupp 40">
              <a:extLst>
                <a:ext uri="{FF2B5EF4-FFF2-40B4-BE49-F238E27FC236}">
                  <a16:creationId xmlns:a16="http://schemas.microsoft.com/office/drawing/2014/main" id="{DDDF20B6-6D09-4D25-B7E7-C0B4352181BF}"/>
                </a:ext>
              </a:extLst>
            </p:cNvPr>
            <p:cNvGrpSpPr/>
            <p:nvPr/>
          </p:nvGrpSpPr>
          <p:grpSpPr>
            <a:xfrm>
              <a:off x="1055703" y="4839262"/>
              <a:ext cx="3605797" cy="937333"/>
              <a:chOff x="6263963" y="1696100"/>
              <a:chExt cx="3927096" cy="971481"/>
            </a:xfrm>
          </p:grpSpPr>
          <p:sp>
            <p:nvSpPr>
              <p:cNvPr id="47" name="textruta 46">
                <a:extLst>
                  <a:ext uri="{FF2B5EF4-FFF2-40B4-BE49-F238E27FC236}">
                    <a16:creationId xmlns:a16="http://schemas.microsoft.com/office/drawing/2014/main" id="{2019F3C4-20FF-44CD-9C74-E69DF9FD7049}"/>
                  </a:ext>
                </a:extLst>
              </p:cNvPr>
              <p:cNvSpPr txBox="1"/>
              <p:nvPr/>
            </p:nvSpPr>
            <p:spPr>
              <a:xfrm>
                <a:off x="6868057" y="1875282"/>
                <a:ext cx="3323002" cy="669877"/>
              </a:xfrm>
              <a:prstGeom prst="rect">
                <a:avLst/>
              </a:prstGeom>
              <a:noFill/>
            </p:spPr>
            <p:txBody>
              <a:bodyPr wrap="square">
                <a:spAutoFit/>
              </a:bodyPr>
              <a:lstStyle/>
              <a:p>
                <a:pPr algn="ctr"/>
                <a:r>
                  <a:rPr lang="sv-SE" sz="1800" err="1"/>
                  <a:t>Local</a:t>
                </a:r>
                <a:r>
                  <a:rPr lang="sv-SE" sz="1800"/>
                  <a:t> SME </a:t>
                </a:r>
                <a:r>
                  <a:rPr lang="sv-SE" sz="1800" err="1"/>
                  <a:t>energy</a:t>
                </a:r>
                <a:r>
                  <a:rPr lang="sv-SE" sz="1800"/>
                  <a:t> </a:t>
                </a:r>
                <a:r>
                  <a:rPr lang="sv-SE" sz="1800" err="1"/>
                  <a:t>collective</a:t>
                </a:r>
                <a:endParaRPr lang="sv-SE" sz="1800"/>
              </a:p>
              <a:p>
                <a:pPr algn="ctr"/>
                <a:r>
                  <a:rPr lang="sv-SE" err="1">
                    <a:solidFill>
                      <a:schemeClr val="accent1"/>
                    </a:solidFill>
                  </a:rPr>
                  <a:t>Saving</a:t>
                </a:r>
                <a:r>
                  <a:rPr lang="sv-SE">
                    <a:solidFill>
                      <a:schemeClr val="accent1"/>
                    </a:solidFill>
                  </a:rPr>
                  <a:t> </a:t>
                </a:r>
                <a:r>
                  <a:rPr lang="sv-SE" err="1">
                    <a:solidFill>
                      <a:schemeClr val="accent1"/>
                    </a:solidFill>
                  </a:rPr>
                  <a:t>energy</a:t>
                </a:r>
                <a:r>
                  <a:rPr lang="sv-SE">
                    <a:solidFill>
                      <a:schemeClr val="accent1"/>
                    </a:solidFill>
                  </a:rPr>
                  <a:t> </a:t>
                </a:r>
                <a:r>
                  <a:rPr lang="sv-SE" err="1">
                    <a:solidFill>
                      <a:schemeClr val="accent1"/>
                    </a:solidFill>
                  </a:rPr>
                  <a:t>together</a:t>
                </a:r>
                <a:endParaRPr lang="en-GB" sz="1800">
                  <a:solidFill>
                    <a:schemeClr val="accent1"/>
                  </a:solidFill>
                </a:endParaRPr>
              </a:p>
            </p:txBody>
          </p:sp>
          <p:pic>
            <p:nvPicPr>
              <p:cNvPr id="48" name="Bild 47" descr="Gruppkreativitet kontur">
                <a:extLst>
                  <a:ext uri="{FF2B5EF4-FFF2-40B4-BE49-F238E27FC236}">
                    <a16:creationId xmlns:a16="http://schemas.microsoft.com/office/drawing/2014/main" id="{81E4E5BA-2614-47CB-892D-07682BA4CBE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263963" y="1696100"/>
                <a:ext cx="971481" cy="971481"/>
              </a:xfrm>
              <a:prstGeom prst="rect">
                <a:avLst/>
              </a:prstGeom>
            </p:spPr>
          </p:pic>
        </p:grpSp>
        <p:grpSp>
          <p:nvGrpSpPr>
            <p:cNvPr id="42" name="Grupp 41">
              <a:extLst>
                <a:ext uri="{FF2B5EF4-FFF2-40B4-BE49-F238E27FC236}">
                  <a16:creationId xmlns:a16="http://schemas.microsoft.com/office/drawing/2014/main" id="{D487D674-0C7A-46F0-990E-410B5B969AFC}"/>
                </a:ext>
              </a:extLst>
            </p:cNvPr>
            <p:cNvGrpSpPr/>
            <p:nvPr/>
          </p:nvGrpSpPr>
          <p:grpSpPr>
            <a:xfrm>
              <a:off x="1130539" y="2461496"/>
              <a:ext cx="1722977" cy="1950050"/>
              <a:chOff x="1159071" y="3387630"/>
              <a:chExt cx="1722977" cy="1950050"/>
            </a:xfrm>
          </p:grpSpPr>
          <p:sp>
            <p:nvSpPr>
              <p:cNvPr id="43" name="textruta 42">
                <a:extLst>
                  <a:ext uri="{FF2B5EF4-FFF2-40B4-BE49-F238E27FC236}">
                    <a16:creationId xmlns:a16="http://schemas.microsoft.com/office/drawing/2014/main" id="{F439FD23-C6CE-462A-B721-55FCDD9A06BA}"/>
                  </a:ext>
                </a:extLst>
              </p:cNvPr>
              <p:cNvSpPr txBox="1"/>
              <p:nvPr/>
            </p:nvSpPr>
            <p:spPr>
              <a:xfrm>
                <a:off x="1159071" y="4067170"/>
                <a:ext cx="1722977" cy="646331"/>
              </a:xfrm>
              <a:prstGeom prst="rect">
                <a:avLst/>
              </a:prstGeom>
              <a:noFill/>
              <a:ln>
                <a:noFill/>
              </a:ln>
            </p:spPr>
            <p:txBody>
              <a:bodyPr wrap="square">
                <a:spAutoFit/>
              </a:bodyPr>
              <a:lstStyle/>
              <a:p>
                <a:pPr algn="ctr"/>
                <a:r>
                  <a:rPr lang="sv-SE" err="1">
                    <a:solidFill>
                      <a:schemeClr val="bg2"/>
                    </a:solidFill>
                  </a:rPr>
                  <a:t>Local</a:t>
                </a:r>
                <a:r>
                  <a:rPr lang="sv-SE">
                    <a:solidFill>
                      <a:schemeClr val="bg2"/>
                    </a:solidFill>
                  </a:rPr>
                  <a:t> cluster </a:t>
                </a:r>
                <a:r>
                  <a:rPr lang="sv-SE" err="1">
                    <a:solidFill>
                      <a:schemeClr val="bg2"/>
                    </a:solidFill>
                  </a:rPr>
                  <a:t>of</a:t>
                </a:r>
                <a:r>
                  <a:rPr lang="sv-SE">
                    <a:solidFill>
                      <a:schemeClr val="bg2"/>
                    </a:solidFill>
                  </a:rPr>
                  <a:t> SMEs</a:t>
                </a:r>
                <a:endParaRPr lang="en-GB">
                  <a:solidFill>
                    <a:schemeClr val="bg2"/>
                  </a:solidFill>
                </a:endParaRPr>
              </a:p>
            </p:txBody>
          </p:sp>
          <p:pic>
            <p:nvPicPr>
              <p:cNvPr id="44" name="Bild 43" descr="Fabrik kontur">
                <a:extLst>
                  <a:ext uri="{FF2B5EF4-FFF2-40B4-BE49-F238E27FC236}">
                    <a16:creationId xmlns:a16="http://schemas.microsoft.com/office/drawing/2014/main" id="{7374F858-11C4-4EEE-96FE-D663B2AEC91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179173" y="4623949"/>
                <a:ext cx="702875" cy="713731"/>
              </a:xfrm>
              <a:prstGeom prst="rect">
                <a:avLst/>
              </a:prstGeom>
            </p:spPr>
          </p:pic>
          <p:pic>
            <p:nvPicPr>
              <p:cNvPr id="45" name="Bild 44" descr="Stad kontur">
                <a:extLst>
                  <a:ext uri="{FF2B5EF4-FFF2-40B4-BE49-F238E27FC236}">
                    <a16:creationId xmlns:a16="http://schemas.microsoft.com/office/drawing/2014/main" id="{0103B004-09C6-4B66-99A9-A05100BAC5C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014396" y="3387630"/>
                <a:ext cx="702875" cy="713731"/>
              </a:xfrm>
              <a:prstGeom prst="rect">
                <a:avLst/>
              </a:prstGeom>
            </p:spPr>
          </p:pic>
          <p:pic>
            <p:nvPicPr>
              <p:cNvPr id="46" name="Bild 45" descr="Fabrik kontur">
                <a:extLst>
                  <a:ext uri="{FF2B5EF4-FFF2-40B4-BE49-F238E27FC236}">
                    <a16:creationId xmlns:a16="http://schemas.microsoft.com/office/drawing/2014/main" id="{1F256630-BA51-438D-AF33-FB2D66A37F1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261087" y="3505484"/>
                <a:ext cx="702875" cy="713731"/>
              </a:xfrm>
              <a:prstGeom prst="rect">
                <a:avLst/>
              </a:prstGeom>
            </p:spPr>
          </p:pic>
        </p:grpSp>
      </p:grpSp>
      <p:sp>
        <p:nvSpPr>
          <p:cNvPr id="54" name="textruta 53">
            <a:extLst>
              <a:ext uri="{FF2B5EF4-FFF2-40B4-BE49-F238E27FC236}">
                <a16:creationId xmlns:a16="http://schemas.microsoft.com/office/drawing/2014/main" id="{DDE3E993-DBA6-46C9-92BC-AD1095916D22}"/>
              </a:ext>
            </a:extLst>
          </p:cNvPr>
          <p:cNvSpPr txBox="1"/>
          <p:nvPr/>
        </p:nvSpPr>
        <p:spPr>
          <a:xfrm>
            <a:off x="7853185" y="3233023"/>
            <a:ext cx="971185" cy="369332"/>
          </a:xfrm>
          <a:prstGeom prst="rect">
            <a:avLst/>
          </a:prstGeom>
          <a:noFill/>
        </p:spPr>
        <p:txBody>
          <a:bodyPr wrap="square">
            <a:spAutoFit/>
          </a:bodyPr>
          <a:lstStyle/>
          <a:p>
            <a:r>
              <a:rPr lang="sv-SE"/>
              <a:t>= YOU</a:t>
            </a:r>
          </a:p>
        </p:txBody>
      </p:sp>
      <p:sp>
        <p:nvSpPr>
          <p:cNvPr id="28" name="Rectangle 27">
            <a:extLst>
              <a:ext uri="{FF2B5EF4-FFF2-40B4-BE49-F238E27FC236}">
                <a16:creationId xmlns:a16="http://schemas.microsoft.com/office/drawing/2014/main" id="{3C7D61F9-6A62-43E6-B65B-948FDA1F6416}"/>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3249768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B8655BF-0E88-4DEC-B97C-E6831F1E1E88}"/>
              </a:ext>
            </a:extLst>
          </p:cNvPr>
          <p:cNvSpPr>
            <a:spLocks noGrp="1"/>
          </p:cNvSpPr>
          <p:nvPr>
            <p:ph type="title"/>
          </p:nvPr>
        </p:nvSpPr>
        <p:spPr>
          <a:xfrm>
            <a:off x="948757" y="1154986"/>
            <a:ext cx="5672190" cy="909907"/>
          </a:xfrm>
        </p:spPr>
        <p:txBody>
          <a:bodyPr>
            <a:normAutofit/>
          </a:bodyPr>
          <a:lstStyle/>
          <a:p>
            <a:r>
              <a:rPr lang="en-US" noProof="0"/>
              <a:t>Trusted Partner</a:t>
            </a:r>
          </a:p>
        </p:txBody>
      </p:sp>
      <p:sp>
        <p:nvSpPr>
          <p:cNvPr id="11" name="Platshållare för text 2">
            <a:extLst>
              <a:ext uri="{FF2B5EF4-FFF2-40B4-BE49-F238E27FC236}">
                <a16:creationId xmlns:a16="http://schemas.microsoft.com/office/drawing/2014/main" id="{EF93D627-D2DF-4349-8719-2B5EC7324707}"/>
              </a:ext>
            </a:extLst>
          </p:cNvPr>
          <p:cNvSpPr txBox="1">
            <a:spLocks/>
          </p:cNvSpPr>
          <p:nvPr/>
        </p:nvSpPr>
        <p:spPr>
          <a:xfrm>
            <a:off x="7588225" y="2504314"/>
            <a:ext cx="4133623" cy="367264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p>
          <a:p>
            <a:endParaRPr lang="sv-SE"/>
          </a:p>
        </p:txBody>
      </p:sp>
      <p:sp>
        <p:nvSpPr>
          <p:cNvPr id="4" name="Pratbubbla: rektangel med rundade hörn 3">
            <a:extLst>
              <a:ext uri="{FF2B5EF4-FFF2-40B4-BE49-F238E27FC236}">
                <a16:creationId xmlns:a16="http://schemas.microsoft.com/office/drawing/2014/main" id="{2278E753-E2AD-4D20-BC8C-87FDE694FB4B}"/>
              </a:ext>
            </a:extLst>
          </p:cNvPr>
          <p:cNvSpPr/>
          <p:nvPr/>
        </p:nvSpPr>
        <p:spPr>
          <a:xfrm>
            <a:off x="8011658" y="4082558"/>
            <a:ext cx="2595716" cy="1953732"/>
          </a:xfrm>
          <a:prstGeom prst="wedgeRoundRectCallout">
            <a:avLst>
              <a:gd name="adj1" fmla="val -206936"/>
              <a:gd name="adj2" fmla="val -6014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a:t>Work with others!</a:t>
            </a:r>
          </a:p>
        </p:txBody>
      </p:sp>
      <p:grpSp>
        <p:nvGrpSpPr>
          <p:cNvPr id="3" name="Grupp 2">
            <a:extLst>
              <a:ext uri="{FF2B5EF4-FFF2-40B4-BE49-F238E27FC236}">
                <a16:creationId xmlns:a16="http://schemas.microsoft.com/office/drawing/2014/main" id="{23545CF9-DA05-4AF5-BFC1-B7A2F5BBF598}"/>
              </a:ext>
            </a:extLst>
          </p:cNvPr>
          <p:cNvGrpSpPr/>
          <p:nvPr/>
        </p:nvGrpSpPr>
        <p:grpSpPr>
          <a:xfrm>
            <a:off x="1493885" y="2295112"/>
            <a:ext cx="2765837" cy="3085971"/>
            <a:chOff x="4807076" y="2475710"/>
            <a:chExt cx="2076121" cy="2308184"/>
          </a:xfrm>
        </p:grpSpPr>
        <p:grpSp>
          <p:nvGrpSpPr>
            <p:cNvPr id="5" name="Grupp 4">
              <a:extLst>
                <a:ext uri="{FF2B5EF4-FFF2-40B4-BE49-F238E27FC236}">
                  <a16:creationId xmlns:a16="http://schemas.microsoft.com/office/drawing/2014/main" id="{F0616F92-42F3-426E-A682-E4852ED442C0}"/>
                </a:ext>
              </a:extLst>
            </p:cNvPr>
            <p:cNvGrpSpPr/>
            <p:nvPr/>
          </p:nvGrpSpPr>
          <p:grpSpPr>
            <a:xfrm>
              <a:off x="4807076" y="2617998"/>
              <a:ext cx="2027239" cy="2047184"/>
              <a:chOff x="7936824" y="1711055"/>
              <a:chExt cx="2027239" cy="2047184"/>
            </a:xfrm>
          </p:grpSpPr>
          <p:sp>
            <p:nvSpPr>
              <p:cNvPr id="6" name="Ellips 5">
                <a:extLst>
                  <a:ext uri="{FF2B5EF4-FFF2-40B4-BE49-F238E27FC236}">
                    <a16:creationId xmlns:a16="http://schemas.microsoft.com/office/drawing/2014/main" id="{DF094E51-5843-4680-90C6-1E12662F8DAB}"/>
                  </a:ext>
                </a:extLst>
              </p:cNvPr>
              <p:cNvSpPr/>
              <p:nvPr/>
            </p:nvSpPr>
            <p:spPr>
              <a:xfrm>
                <a:off x="7936824" y="1711055"/>
                <a:ext cx="2027239" cy="2047184"/>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Bild 6" descr="Byggnad med hel fyllning">
                <a:extLst>
                  <a:ext uri="{FF2B5EF4-FFF2-40B4-BE49-F238E27FC236}">
                    <a16:creationId xmlns:a16="http://schemas.microsoft.com/office/drawing/2014/main" id="{8AC9CEBD-7D82-4EF6-BA54-7E4876A1421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245370" y="2197714"/>
                <a:ext cx="643621" cy="669743"/>
              </a:xfrm>
              <a:prstGeom prst="rect">
                <a:avLst/>
              </a:prstGeom>
            </p:spPr>
          </p:pic>
          <p:pic>
            <p:nvPicPr>
              <p:cNvPr id="8" name="Bild 7" descr="Kvinna som rycker på axlarna med hel fyllning">
                <a:extLst>
                  <a:ext uri="{FF2B5EF4-FFF2-40B4-BE49-F238E27FC236}">
                    <a16:creationId xmlns:a16="http://schemas.microsoft.com/office/drawing/2014/main" id="{B465D26E-0A5E-4F27-94B3-08B5A6427EF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054023" y="2342523"/>
                <a:ext cx="643621" cy="669743"/>
              </a:xfrm>
              <a:prstGeom prst="rect">
                <a:avLst/>
              </a:prstGeom>
            </p:spPr>
          </p:pic>
          <p:sp>
            <p:nvSpPr>
              <p:cNvPr id="9" name="textruta 8">
                <a:extLst>
                  <a:ext uri="{FF2B5EF4-FFF2-40B4-BE49-F238E27FC236}">
                    <a16:creationId xmlns:a16="http://schemas.microsoft.com/office/drawing/2014/main" id="{B42DF1DC-9F03-4200-B3FA-34F2277BD374}"/>
                  </a:ext>
                </a:extLst>
              </p:cNvPr>
              <p:cNvSpPr txBox="1"/>
              <p:nvPr/>
            </p:nvSpPr>
            <p:spPr>
              <a:xfrm>
                <a:off x="8753473" y="2255261"/>
                <a:ext cx="971185" cy="713634"/>
              </a:xfrm>
              <a:prstGeom prst="rect">
                <a:avLst/>
              </a:prstGeom>
              <a:noFill/>
            </p:spPr>
            <p:txBody>
              <a:bodyPr wrap="square">
                <a:spAutoFit/>
              </a:bodyPr>
              <a:lstStyle/>
              <a:p>
                <a:r>
                  <a:rPr lang="sv-SE" sz="2800" err="1"/>
                  <a:t>Trusted</a:t>
                </a:r>
                <a:r>
                  <a:rPr lang="sv-SE" sz="2800"/>
                  <a:t> Partner</a:t>
                </a:r>
              </a:p>
            </p:txBody>
          </p:sp>
        </p:grpSp>
        <p:pic>
          <p:nvPicPr>
            <p:cNvPr id="13" name="Bild 12" descr="Kvinna som rycker på axlarna med hel fyllning">
              <a:extLst>
                <a:ext uri="{FF2B5EF4-FFF2-40B4-BE49-F238E27FC236}">
                  <a16:creationId xmlns:a16="http://schemas.microsoft.com/office/drawing/2014/main" id="{0D4BF84A-6E98-4D90-B918-19ACB904222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787506" y="4060482"/>
              <a:ext cx="643621" cy="669743"/>
            </a:xfrm>
            <a:prstGeom prst="rect">
              <a:avLst/>
            </a:prstGeom>
          </p:spPr>
        </p:pic>
        <p:pic>
          <p:nvPicPr>
            <p:cNvPr id="20" name="Bild 19" descr="Man med hel fyllning">
              <a:extLst>
                <a:ext uri="{FF2B5EF4-FFF2-40B4-BE49-F238E27FC236}">
                  <a16:creationId xmlns:a16="http://schemas.microsoft.com/office/drawing/2014/main" id="{62AF0A98-2105-4281-851E-6BDA4BC255B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13454" y="3639533"/>
              <a:ext cx="669743" cy="669743"/>
            </a:xfrm>
            <a:prstGeom prst="rect">
              <a:avLst/>
            </a:prstGeom>
          </p:spPr>
        </p:pic>
        <p:pic>
          <p:nvPicPr>
            <p:cNvPr id="22" name="Bild 21" descr="Person i rullstol med hel fyllning">
              <a:extLst>
                <a:ext uri="{FF2B5EF4-FFF2-40B4-BE49-F238E27FC236}">
                  <a16:creationId xmlns:a16="http://schemas.microsoft.com/office/drawing/2014/main" id="{8C5FAFA7-AA81-4BD0-A509-4E679EFDB2A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150795" y="4140273"/>
              <a:ext cx="643621" cy="643621"/>
            </a:xfrm>
            <a:prstGeom prst="rect">
              <a:avLst/>
            </a:prstGeom>
          </p:spPr>
        </p:pic>
        <p:pic>
          <p:nvPicPr>
            <p:cNvPr id="24" name="Bild 23" descr="Man med hel fyllning">
              <a:extLst>
                <a:ext uri="{FF2B5EF4-FFF2-40B4-BE49-F238E27FC236}">
                  <a16:creationId xmlns:a16="http://schemas.microsoft.com/office/drawing/2014/main" id="{FC4226E1-0409-4A02-A3FA-54DAC727372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587418" y="2475710"/>
              <a:ext cx="669743" cy="669743"/>
            </a:xfrm>
            <a:prstGeom prst="rect">
              <a:avLst/>
            </a:prstGeom>
          </p:spPr>
        </p:pic>
      </p:grpSp>
      <p:sp>
        <p:nvSpPr>
          <p:cNvPr id="16" name="Pratbubbla: rektangel med rundade hörn 15">
            <a:extLst>
              <a:ext uri="{FF2B5EF4-FFF2-40B4-BE49-F238E27FC236}">
                <a16:creationId xmlns:a16="http://schemas.microsoft.com/office/drawing/2014/main" id="{79A2A8C7-8CE3-4530-BB55-6510E9CBDC40}"/>
              </a:ext>
            </a:extLst>
          </p:cNvPr>
          <p:cNvSpPr/>
          <p:nvPr/>
        </p:nvSpPr>
        <p:spPr>
          <a:xfrm>
            <a:off x="8503778" y="1609939"/>
            <a:ext cx="2595716" cy="1307172"/>
          </a:xfrm>
          <a:prstGeom prst="wedgeRoundRectCallout">
            <a:avLst>
              <a:gd name="adj1" fmla="val -191781"/>
              <a:gd name="adj2" fmla="val 71630"/>
              <a:gd name="adj3" fmla="val 16667"/>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a:t>Trust!</a:t>
            </a:r>
          </a:p>
        </p:txBody>
      </p:sp>
      <p:sp>
        <p:nvSpPr>
          <p:cNvPr id="17" name="Pratbubbla: rektangel med rundade hörn 16">
            <a:extLst>
              <a:ext uri="{FF2B5EF4-FFF2-40B4-BE49-F238E27FC236}">
                <a16:creationId xmlns:a16="http://schemas.microsoft.com/office/drawing/2014/main" id="{A488BC53-86A9-47F3-AF4A-3A3B3092CCF4}"/>
              </a:ext>
            </a:extLst>
          </p:cNvPr>
          <p:cNvSpPr/>
          <p:nvPr/>
        </p:nvSpPr>
        <p:spPr>
          <a:xfrm>
            <a:off x="4798142" y="924766"/>
            <a:ext cx="2595716" cy="1370346"/>
          </a:xfrm>
          <a:prstGeom prst="wedgeRoundRectCallout">
            <a:avLst>
              <a:gd name="adj1" fmla="val -80228"/>
              <a:gd name="adj2" fmla="val 90314"/>
              <a:gd name="adj3" fmla="val 16667"/>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a:t>Network of SMEs</a:t>
            </a:r>
          </a:p>
        </p:txBody>
      </p:sp>
      <p:sp>
        <p:nvSpPr>
          <p:cNvPr id="10" name="Date Placeholder 9">
            <a:extLst>
              <a:ext uri="{FF2B5EF4-FFF2-40B4-BE49-F238E27FC236}">
                <a16:creationId xmlns:a16="http://schemas.microsoft.com/office/drawing/2014/main" id="{6B18722E-F3B0-4414-B468-4E4E7218F0A0}"/>
              </a:ext>
            </a:extLst>
          </p:cNvPr>
          <p:cNvSpPr>
            <a:spLocks noGrp="1"/>
          </p:cNvSpPr>
          <p:nvPr>
            <p:ph type="dt" sz="half" idx="10"/>
          </p:nvPr>
        </p:nvSpPr>
        <p:spPr/>
        <p:txBody>
          <a:bodyPr/>
          <a:lstStyle/>
          <a:p>
            <a:fld id="{CFB8A5BB-46EA-4769-AD19-B8F776E4D067}" type="datetime1">
              <a:rPr lang="en-GB" smtClean="0"/>
              <a:t>24/05/2022</a:t>
            </a:fld>
            <a:endParaRPr lang="de-DE"/>
          </a:p>
        </p:txBody>
      </p:sp>
      <p:sp>
        <p:nvSpPr>
          <p:cNvPr id="12" name="Slide Number Placeholder 11">
            <a:extLst>
              <a:ext uri="{FF2B5EF4-FFF2-40B4-BE49-F238E27FC236}">
                <a16:creationId xmlns:a16="http://schemas.microsoft.com/office/drawing/2014/main" id="{9128CAA3-789A-4A39-B566-5A12EC4F59B5}"/>
              </a:ext>
            </a:extLst>
          </p:cNvPr>
          <p:cNvSpPr>
            <a:spLocks noGrp="1"/>
          </p:cNvSpPr>
          <p:nvPr>
            <p:ph type="sldNum" sz="quarter" idx="11"/>
          </p:nvPr>
        </p:nvSpPr>
        <p:spPr/>
        <p:txBody>
          <a:bodyPr/>
          <a:lstStyle/>
          <a:p>
            <a:fld id="{CD13C9F6-DA1F-4969-8B21-2E803A8A69C8}" type="slidenum">
              <a:rPr lang="de-DE" smtClean="0"/>
              <a:t>27</a:t>
            </a:fld>
            <a:endParaRPr lang="de-DE"/>
          </a:p>
        </p:txBody>
      </p:sp>
      <p:sp>
        <p:nvSpPr>
          <p:cNvPr id="19" name="Rectangle 18">
            <a:extLst>
              <a:ext uri="{FF2B5EF4-FFF2-40B4-BE49-F238E27FC236}">
                <a16:creationId xmlns:a16="http://schemas.microsoft.com/office/drawing/2014/main" id="{DA6E4899-F332-4695-9750-B670921D53A9}"/>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33246605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14A44D3-D4EF-4C1A-881C-E0CF9892012D}"/>
              </a:ext>
            </a:extLst>
          </p:cNvPr>
          <p:cNvSpPr>
            <a:spLocks noGrp="1"/>
          </p:cNvSpPr>
          <p:nvPr>
            <p:ph type="title"/>
          </p:nvPr>
        </p:nvSpPr>
        <p:spPr/>
        <p:txBody>
          <a:bodyPr>
            <a:normAutofit fontScale="90000"/>
          </a:bodyPr>
          <a:lstStyle/>
          <a:p>
            <a:r>
              <a:rPr lang="en-US" noProof="0"/>
              <a:t>Involve relevant stakeholders</a:t>
            </a:r>
            <a:br>
              <a:rPr lang="en-US" noProof="0"/>
            </a:br>
            <a:r>
              <a:rPr lang="en-US" noProof="0"/>
              <a:t>For example: Energy Services Suppliers</a:t>
            </a:r>
          </a:p>
        </p:txBody>
      </p:sp>
      <p:sp>
        <p:nvSpPr>
          <p:cNvPr id="4" name="Platshållare för datum 3">
            <a:extLst>
              <a:ext uri="{FF2B5EF4-FFF2-40B4-BE49-F238E27FC236}">
                <a16:creationId xmlns:a16="http://schemas.microsoft.com/office/drawing/2014/main" id="{E9DA16C1-1590-4A1D-8151-A558A49CE75B}"/>
              </a:ext>
            </a:extLst>
          </p:cNvPr>
          <p:cNvSpPr>
            <a:spLocks noGrp="1"/>
          </p:cNvSpPr>
          <p:nvPr>
            <p:ph type="dt" sz="half" idx="10"/>
          </p:nvPr>
        </p:nvSpPr>
        <p:spPr/>
        <p:txBody>
          <a:bodyPr/>
          <a:lstStyle/>
          <a:p>
            <a:fld id="{62EAC223-335D-49E8-BE49-90AEBA910C24}" type="datetime1">
              <a:rPr lang="en-GB" smtClean="0"/>
              <a:t>24/05/2022</a:t>
            </a:fld>
            <a:endParaRPr lang="de-DE"/>
          </a:p>
        </p:txBody>
      </p:sp>
      <p:sp>
        <p:nvSpPr>
          <p:cNvPr id="5" name="Platshållare för bildnummer 4">
            <a:extLst>
              <a:ext uri="{FF2B5EF4-FFF2-40B4-BE49-F238E27FC236}">
                <a16:creationId xmlns:a16="http://schemas.microsoft.com/office/drawing/2014/main" id="{313FF65E-C18F-46D3-84D3-69C43EB1E12C}"/>
              </a:ext>
            </a:extLst>
          </p:cNvPr>
          <p:cNvSpPr>
            <a:spLocks noGrp="1"/>
          </p:cNvSpPr>
          <p:nvPr>
            <p:ph type="sldNum" sz="quarter" idx="11"/>
          </p:nvPr>
        </p:nvSpPr>
        <p:spPr/>
        <p:txBody>
          <a:bodyPr/>
          <a:lstStyle/>
          <a:p>
            <a:fld id="{CD13C9F6-DA1F-4969-8B21-2E803A8A69C8}" type="slidenum">
              <a:rPr lang="de-DE" smtClean="0"/>
              <a:t>28</a:t>
            </a:fld>
            <a:endParaRPr lang="de-DE"/>
          </a:p>
        </p:txBody>
      </p:sp>
      <p:sp>
        <p:nvSpPr>
          <p:cNvPr id="7" name="textruta 6">
            <a:extLst>
              <a:ext uri="{FF2B5EF4-FFF2-40B4-BE49-F238E27FC236}">
                <a16:creationId xmlns:a16="http://schemas.microsoft.com/office/drawing/2014/main" id="{66EA6074-023E-41E0-B21D-5FCD79FFC942}"/>
              </a:ext>
            </a:extLst>
          </p:cNvPr>
          <p:cNvSpPr txBox="1"/>
          <p:nvPr/>
        </p:nvSpPr>
        <p:spPr>
          <a:xfrm>
            <a:off x="4114302" y="2321946"/>
            <a:ext cx="2592633" cy="461665"/>
          </a:xfrm>
          <a:prstGeom prst="rect">
            <a:avLst/>
          </a:prstGeom>
          <a:noFill/>
        </p:spPr>
        <p:txBody>
          <a:bodyPr wrap="none" rtlCol="0">
            <a:spAutoFit/>
          </a:bodyPr>
          <a:lstStyle/>
          <a:p>
            <a:r>
              <a:rPr lang="sv-SE"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Energy </a:t>
            </a:r>
            <a:r>
              <a:rPr lang="sv-SE" sz="2400" b="1" err="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consultants</a:t>
            </a:r>
            <a:endParaRPr lang="en-GB"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8" name="textruta 7">
            <a:extLst>
              <a:ext uri="{FF2B5EF4-FFF2-40B4-BE49-F238E27FC236}">
                <a16:creationId xmlns:a16="http://schemas.microsoft.com/office/drawing/2014/main" id="{3406B570-85FB-4FDC-BEBC-18E7EB8CED5F}"/>
              </a:ext>
            </a:extLst>
          </p:cNvPr>
          <p:cNvSpPr txBox="1"/>
          <p:nvPr/>
        </p:nvSpPr>
        <p:spPr>
          <a:xfrm rot="1429049">
            <a:off x="6505314" y="3452979"/>
            <a:ext cx="3465244" cy="461665"/>
          </a:xfrm>
          <a:prstGeom prst="rect">
            <a:avLst/>
          </a:prstGeom>
          <a:noFill/>
        </p:spPr>
        <p:txBody>
          <a:bodyPr wrap="none" rtlCol="0">
            <a:spAutoFit/>
          </a:bodyPr>
          <a:lstStyle/>
          <a:p>
            <a:r>
              <a:rPr lang="sv-SE"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Energy service </a:t>
            </a:r>
            <a:r>
              <a:rPr lang="sv-SE" sz="2400" b="1" err="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companies</a:t>
            </a:r>
            <a:endParaRPr lang="en-GB"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9" name="textruta 8">
            <a:extLst>
              <a:ext uri="{FF2B5EF4-FFF2-40B4-BE49-F238E27FC236}">
                <a16:creationId xmlns:a16="http://schemas.microsoft.com/office/drawing/2014/main" id="{3476232A-F372-4152-9DD6-C0335379CCF2}"/>
              </a:ext>
            </a:extLst>
          </p:cNvPr>
          <p:cNvSpPr txBox="1"/>
          <p:nvPr/>
        </p:nvSpPr>
        <p:spPr>
          <a:xfrm rot="20778005">
            <a:off x="3934587" y="4224942"/>
            <a:ext cx="2844112" cy="461665"/>
          </a:xfrm>
          <a:prstGeom prst="rect">
            <a:avLst/>
          </a:prstGeom>
          <a:noFill/>
        </p:spPr>
        <p:txBody>
          <a:bodyPr wrap="none" rtlCol="0">
            <a:spAutoFit/>
          </a:bodyPr>
          <a:lstStyle/>
          <a:p>
            <a:r>
              <a:rPr lang="sv-SE" sz="2400" b="1" err="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Technology</a:t>
            </a:r>
            <a:r>
              <a:rPr lang="sv-SE"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 </a:t>
            </a:r>
            <a:r>
              <a:rPr lang="sv-SE" sz="2400" b="1" err="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suppliers</a:t>
            </a:r>
            <a:endParaRPr lang="en-GB"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10" name="textruta 9">
            <a:extLst>
              <a:ext uri="{FF2B5EF4-FFF2-40B4-BE49-F238E27FC236}">
                <a16:creationId xmlns:a16="http://schemas.microsoft.com/office/drawing/2014/main" id="{0F00765D-0C47-4406-8DA0-FBB068015ADD}"/>
              </a:ext>
            </a:extLst>
          </p:cNvPr>
          <p:cNvSpPr txBox="1"/>
          <p:nvPr/>
        </p:nvSpPr>
        <p:spPr>
          <a:xfrm rot="20771159">
            <a:off x="4818360" y="4820327"/>
            <a:ext cx="3024226" cy="461665"/>
          </a:xfrm>
          <a:prstGeom prst="rect">
            <a:avLst/>
          </a:prstGeom>
          <a:noFill/>
        </p:spPr>
        <p:txBody>
          <a:bodyPr wrap="none" rtlCol="0">
            <a:spAutoFit/>
          </a:bodyPr>
          <a:lstStyle/>
          <a:p>
            <a:r>
              <a:rPr lang="sv-SE"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Public </a:t>
            </a:r>
            <a:r>
              <a:rPr lang="sv-SE" sz="2400" b="1" err="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energy</a:t>
            </a:r>
            <a:r>
              <a:rPr lang="sv-SE"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 </a:t>
            </a:r>
            <a:r>
              <a:rPr lang="sv-SE" sz="2400" b="1" err="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advisors</a:t>
            </a:r>
            <a:endParaRPr lang="en-GB"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11" name="textruta 10">
            <a:extLst>
              <a:ext uri="{FF2B5EF4-FFF2-40B4-BE49-F238E27FC236}">
                <a16:creationId xmlns:a16="http://schemas.microsoft.com/office/drawing/2014/main" id="{C9E76CB1-FF9F-49A9-92D8-D339C4C93221}"/>
              </a:ext>
            </a:extLst>
          </p:cNvPr>
          <p:cNvSpPr txBox="1"/>
          <p:nvPr/>
        </p:nvSpPr>
        <p:spPr>
          <a:xfrm>
            <a:off x="6671333" y="5250900"/>
            <a:ext cx="2034147" cy="461665"/>
          </a:xfrm>
          <a:prstGeom prst="rect">
            <a:avLst/>
          </a:prstGeom>
          <a:noFill/>
        </p:spPr>
        <p:txBody>
          <a:bodyPr wrap="none" rtlCol="0">
            <a:spAutoFit/>
          </a:bodyPr>
          <a:lstStyle/>
          <a:p>
            <a:r>
              <a:rPr lang="sv-SE"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Grid operators</a:t>
            </a:r>
            <a:endParaRPr lang="en-GB"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12" name="textruta 11">
            <a:extLst>
              <a:ext uri="{FF2B5EF4-FFF2-40B4-BE49-F238E27FC236}">
                <a16:creationId xmlns:a16="http://schemas.microsoft.com/office/drawing/2014/main" id="{B4A87D93-521B-4B0C-B043-48D04C1030A5}"/>
              </a:ext>
            </a:extLst>
          </p:cNvPr>
          <p:cNvSpPr txBox="1"/>
          <p:nvPr/>
        </p:nvSpPr>
        <p:spPr>
          <a:xfrm rot="1275337">
            <a:off x="5021390" y="3230071"/>
            <a:ext cx="2178032" cy="461665"/>
          </a:xfrm>
          <a:prstGeom prst="rect">
            <a:avLst/>
          </a:prstGeom>
          <a:noFill/>
        </p:spPr>
        <p:txBody>
          <a:bodyPr wrap="none" rtlCol="0">
            <a:spAutoFit/>
          </a:bodyPr>
          <a:lstStyle/>
          <a:p>
            <a:r>
              <a:rPr lang="sv-SE"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Energy </a:t>
            </a:r>
            <a:r>
              <a:rPr lang="sv-SE" sz="2400" b="1" err="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auditors</a:t>
            </a:r>
            <a:endParaRPr lang="en-GB"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13" name="textruta 12">
            <a:extLst>
              <a:ext uri="{FF2B5EF4-FFF2-40B4-BE49-F238E27FC236}">
                <a16:creationId xmlns:a16="http://schemas.microsoft.com/office/drawing/2014/main" id="{DBD5EF03-23BC-4BA5-B4EA-FF8F9658B1D9}"/>
              </a:ext>
            </a:extLst>
          </p:cNvPr>
          <p:cNvSpPr txBox="1"/>
          <p:nvPr/>
        </p:nvSpPr>
        <p:spPr>
          <a:xfrm rot="20649147">
            <a:off x="7898202" y="2165310"/>
            <a:ext cx="1992853" cy="461665"/>
          </a:xfrm>
          <a:prstGeom prst="rect">
            <a:avLst/>
          </a:prstGeom>
          <a:noFill/>
        </p:spPr>
        <p:txBody>
          <a:bodyPr wrap="none" rtlCol="0">
            <a:spAutoFit/>
          </a:bodyPr>
          <a:lstStyle/>
          <a:p>
            <a:r>
              <a:rPr lang="sv-SE" sz="2400" b="1" err="1">
                <a:ln w="12700">
                  <a:solidFill>
                    <a:schemeClr val="accent3">
                      <a:lumMod val="50000"/>
                    </a:schemeClr>
                  </a:solidFill>
                  <a:prstDash val="solid"/>
                </a:ln>
                <a:solidFill>
                  <a:schemeClr val="accent2"/>
                </a:solidFill>
                <a:effectLst>
                  <a:innerShdw blurRad="177800">
                    <a:schemeClr val="accent3">
                      <a:lumMod val="50000"/>
                    </a:schemeClr>
                  </a:innerShdw>
                </a:effectLst>
              </a:rPr>
              <a:t>Municipalities</a:t>
            </a:r>
            <a:endParaRPr lang="en-GB" sz="2400" b="1">
              <a:ln w="12700">
                <a:solidFill>
                  <a:schemeClr val="accent3">
                    <a:lumMod val="50000"/>
                  </a:schemeClr>
                </a:solidFill>
                <a:prstDash val="solid"/>
              </a:ln>
              <a:solidFill>
                <a:schemeClr val="accent2"/>
              </a:solidFill>
              <a:effectLst>
                <a:innerShdw blurRad="177800">
                  <a:schemeClr val="accent3">
                    <a:lumMod val="50000"/>
                  </a:schemeClr>
                </a:innerShdw>
              </a:effectLst>
            </a:endParaRPr>
          </a:p>
        </p:txBody>
      </p:sp>
      <p:sp>
        <p:nvSpPr>
          <p:cNvPr id="14" name="textruta 13">
            <a:extLst>
              <a:ext uri="{FF2B5EF4-FFF2-40B4-BE49-F238E27FC236}">
                <a16:creationId xmlns:a16="http://schemas.microsoft.com/office/drawing/2014/main" id="{51DA14D3-C877-4A3C-B316-EFB3682B9BF3}"/>
              </a:ext>
            </a:extLst>
          </p:cNvPr>
          <p:cNvSpPr txBox="1"/>
          <p:nvPr/>
        </p:nvSpPr>
        <p:spPr>
          <a:xfrm rot="733785">
            <a:off x="9292531" y="3621032"/>
            <a:ext cx="2373086" cy="461665"/>
          </a:xfrm>
          <a:prstGeom prst="rect">
            <a:avLst/>
          </a:prstGeom>
          <a:noFill/>
        </p:spPr>
        <p:txBody>
          <a:bodyPr wrap="none" rtlCol="0">
            <a:spAutoFit/>
          </a:bodyPr>
          <a:lstStyle/>
          <a:p>
            <a:r>
              <a:rPr lang="sv-SE" sz="2400" b="1">
                <a:ln w="12700">
                  <a:solidFill>
                    <a:schemeClr val="accent3">
                      <a:lumMod val="50000"/>
                    </a:schemeClr>
                  </a:solidFill>
                  <a:prstDash val="solid"/>
                </a:ln>
                <a:solidFill>
                  <a:schemeClr val="accent2"/>
                </a:solidFill>
                <a:effectLst>
                  <a:innerShdw blurRad="177800">
                    <a:schemeClr val="accent3">
                      <a:lumMod val="50000"/>
                    </a:schemeClr>
                  </a:innerShdw>
                </a:effectLst>
              </a:rPr>
              <a:t>SME associations</a:t>
            </a:r>
            <a:endParaRPr lang="en-GB" sz="2400" b="1">
              <a:ln w="12700">
                <a:solidFill>
                  <a:schemeClr val="accent3">
                    <a:lumMod val="50000"/>
                  </a:schemeClr>
                </a:solidFill>
                <a:prstDash val="solid"/>
              </a:ln>
              <a:solidFill>
                <a:schemeClr val="accent2"/>
              </a:solidFill>
              <a:effectLst>
                <a:innerShdw blurRad="177800">
                  <a:schemeClr val="accent3">
                    <a:lumMod val="50000"/>
                  </a:schemeClr>
                </a:innerShdw>
              </a:effectLst>
            </a:endParaRPr>
          </a:p>
        </p:txBody>
      </p:sp>
      <p:sp>
        <p:nvSpPr>
          <p:cNvPr id="15" name="textruta 14">
            <a:extLst>
              <a:ext uri="{FF2B5EF4-FFF2-40B4-BE49-F238E27FC236}">
                <a16:creationId xmlns:a16="http://schemas.microsoft.com/office/drawing/2014/main" id="{90637D34-4680-4714-BDEF-D3D9B42869E7}"/>
              </a:ext>
            </a:extLst>
          </p:cNvPr>
          <p:cNvSpPr txBox="1"/>
          <p:nvPr/>
        </p:nvSpPr>
        <p:spPr>
          <a:xfrm rot="20493222">
            <a:off x="9282607" y="2426109"/>
            <a:ext cx="2374240" cy="461665"/>
          </a:xfrm>
          <a:prstGeom prst="rect">
            <a:avLst/>
          </a:prstGeom>
          <a:noFill/>
        </p:spPr>
        <p:txBody>
          <a:bodyPr wrap="none" rtlCol="0">
            <a:spAutoFit/>
          </a:bodyPr>
          <a:lstStyle/>
          <a:p>
            <a:r>
              <a:rPr lang="sv-SE" sz="2400" b="1" err="1">
                <a:ln w="12700">
                  <a:solidFill>
                    <a:schemeClr val="accent3">
                      <a:lumMod val="50000"/>
                    </a:schemeClr>
                  </a:solidFill>
                  <a:prstDash val="solid"/>
                </a:ln>
                <a:solidFill>
                  <a:schemeClr val="accent2"/>
                </a:solidFill>
                <a:effectLst>
                  <a:innerShdw blurRad="177800">
                    <a:schemeClr val="accent3">
                      <a:lumMod val="50000"/>
                    </a:schemeClr>
                  </a:innerShdw>
                </a:effectLst>
              </a:rPr>
              <a:t>Funding</a:t>
            </a:r>
            <a:r>
              <a:rPr lang="sv-SE" sz="2400" b="1">
                <a:ln w="12700">
                  <a:solidFill>
                    <a:schemeClr val="accent3">
                      <a:lumMod val="50000"/>
                    </a:schemeClr>
                  </a:solidFill>
                  <a:prstDash val="solid"/>
                </a:ln>
                <a:solidFill>
                  <a:schemeClr val="accent2"/>
                </a:solidFill>
                <a:effectLst>
                  <a:innerShdw blurRad="177800">
                    <a:schemeClr val="accent3">
                      <a:lumMod val="50000"/>
                    </a:schemeClr>
                  </a:innerShdw>
                </a:effectLst>
              </a:rPr>
              <a:t> </a:t>
            </a:r>
            <a:r>
              <a:rPr lang="sv-SE" sz="2400" b="1" err="1">
                <a:ln w="12700">
                  <a:solidFill>
                    <a:schemeClr val="accent3">
                      <a:lumMod val="50000"/>
                    </a:schemeClr>
                  </a:solidFill>
                  <a:prstDash val="solid"/>
                </a:ln>
                <a:solidFill>
                  <a:schemeClr val="accent2"/>
                </a:solidFill>
                <a:effectLst>
                  <a:innerShdw blurRad="177800">
                    <a:schemeClr val="accent3">
                      <a:lumMod val="50000"/>
                    </a:schemeClr>
                  </a:innerShdw>
                </a:effectLst>
              </a:rPr>
              <a:t>agencies</a:t>
            </a:r>
            <a:endParaRPr lang="en-GB" sz="2400" b="1">
              <a:ln w="12700">
                <a:solidFill>
                  <a:schemeClr val="accent3">
                    <a:lumMod val="50000"/>
                  </a:schemeClr>
                </a:solidFill>
                <a:prstDash val="solid"/>
              </a:ln>
              <a:solidFill>
                <a:schemeClr val="accent2"/>
              </a:solidFill>
              <a:effectLst>
                <a:innerShdw blurRad="177800">
                  <a:schemeClr val="accent3">
                    <a:lumMod val="50000"/>
                  </a:schemeClr>
                </a:innerShdw>
              </a:effectLst>
            </a:endParaRPr>
          </a:p>
        </p:txBody>
      </p:sp>
      <p:sp>
        <p:nvSpPr>
          <p:cNvPr id="16" name="textruta 15">
            <a:extLst>
              <a:ext uri="{FF2B5EF4-FFF2-40B4-BE49-F238E27FC236}">
                <a16:creationId xmlns:a16="http://schemas.microsoft.com/office/drawing/2014/main" id="{A749247A-4E29-407E-87B2-316F024A1178}"/>
              </a:ext>
            </a:extLst>
          </p:cNvPr>
          <p:cNvSpPr txBox="1"/>
          <p:nvPr/>
        </p:nvSpPr>
        <p:spPr>
          <a:xfrm rot="19262718">
            <a:off x="9226107" y="4674905"/>
            <a:ext cx="2099934" cy="830997"/>
          </a:xfrm>
          <a:prstGeom prst="rect">
            <a:avLst/>
          </a:prstGeom>
          <a:noFill/>
        </p:spPr>
        <p:txBody>
          <a:bodyPr wrap="none" rtlCol="0">
            <a:spAutoFit/>
          </a:bodyPr>
          <a:lstStyle/>
          <a:p>
            <a:r>
              <a:rPr lang="sv-SE" sz="2400" b="1">
                <a:ln w="12700">
                  <a:solidFill>
                    <a:schemeClr val="accent3">
                      <a:lumMod val="50000"/>
                    </a:schemeClr>
                  </a:solidFill>
                  <a:prstDash val="solid"/>
                </a:ln>
                <a:solidFill>
                  <a:schemeClr val="accent2"/>
                </a:solidFill>
                <a:effectLst>
                  <a:innerShdw blurRad="177800">
                    <a:schemeClr val="accent3">
                      <a:lumMod val="50000"/>
                    </a:schemeClr>
                  </a:innerShdw>
                </a:effectLst>
              </a:rPr>
              <a:t>Industry </a:t>
            </a:r>
            <a:r>
              <a:rPr lang="sv-SE" sz="2400" b="1" err="1">
                <a:ln w="12700">
                  <a:solidFill>
                    <a:schemeClr val="accent3">
                      <a:lumMod val="50000"/>
                    </a:schemeClr>
                  </a:solidFill>
                  <a:prstDash val="solid"/>
                </a:ln>
                <a:solidFill>
                  <a:schemeClr val="accent2"/>
                </a:solidFill>
                <a:effectLst>
                  <a:innerShdw blurRad="177800">
                    <a:schemeClr val="accent3">
                      <a:lumMod val="50000"/>
                    </a:schemeClr>
                  </a:innerShdw>
                </a:effectLst>
              </a:rPr>
              <a:t>sector</a:t>
            </a:r>
            <a:endParaRPr lang="sv-SE" sz="2400" b="1">
              <a:ln w="12700">
                <a:solidFill>
                  <a:schemeClr val="accent3">
                    <a:lumMod val="50000"/>
                  </a:schemeClr>
                </a:solidFill>
                <a:prstDash val="solid"/>
              </a:ln>
              <a:solidFill>
                <a:schemeClr val="accent2"/>
              </a:solidFill>
              <a:effectLst>
                <a:innerShdw blurRad="177800">
                  <a:schemeClr val="accent3">
                    <a:lumMod val="50000"/>
                  </a:schemeClr>
                </a:innerShdw>
              </a:effectLst>
            </a:endParaRPr>
          </a:p>
          <a:p>
            <a:r>
              <a:rPr lang="sv-SE" sz="2400" b="1" err="1">
                <a:ln w="12700">
                  <a:solidFill>
                    <a:schemeClr val="accent3">
                      <a:lumMod val="50000"/>
                    </a:schemeClr>
                  </a:solidFill>
                  <a:prstDash val="solid"/>
                </a:ln>
                <a:solidFill>
                  <a:schemeClr val="accent2"/>
                </a:solidFill>
                <a:effectLst>
                  <a:innerShdw blurRad="177800">
                    <a:schemeClr val="accent3">
                      <a:lumMod val="50000"/>
                    </a:schemeClr>
                  </a:innerShdw>
                </a:effectLst>
              </a:rPr>
              <a:t>organizations</a:t>
            </a:r>
            <a:endParaRPr lang="en-GB" sz="2400" b="1">
              <a:ln w="12700">
                <a:solidFill>
                  <a:schemeClr val="accent3">
                    <a:lumMod val="50000"/>
                  </a:schemeClr>
                </a:solidFill>
                <a:prstDash val="solid"/>
              </a:ln>
              <a:solidFill>
                <a:schemeClr val="accent2"/>
              </a:solidFill>
              <a:effectLst>
                <a:innerShdw blurRad="177800">
                  <a:schemeClr val="accent3">
                    <a:lumMod val="50000"/>
                  </a:schemeClr>
                </a:innerShdw>
              </a:effectLst>
            </a:endParaRPr>
          </a:p>
        </p:txBody>
      </p:sp>
      <p:grpSp>
        <p:nvGrpSpPr>
          <p:cNvPr id="17" name="Grupp 16">
            <a:extLst>
              <a:ext uri="{FF2B5EF4-FFF2-40B4-BE49-F238E27FC236}">
                <a16:creationId xmlns:a16="http://schemas.microsoft.com/office/drawing/2014/main" id="{74BD621E-9121-4B24-948F-E72E975A7811}"/>
              </a:ext>
            </a:extLst>
          </p:cNvPr>
          <p:cNvGrpSpPr/>
          <p:nvPr/>
        </p:nvGrpSpPr>
        <p:grpSpPr>
          <a:xfrm>
            <a:off x="-2102658" y="2062345"/>
            <a:ext cx="5930431" cy="3534586"/>
            <a:chOff x="995422" y="1562107"/>
            <a:chExt cx="5930431" cy="3534586"/>
          </a:xfrm>
        </p:grpSpPr>
        <p:grpSp>
          <p:nvGrpSpPr>
            <p:cNvPr id="18" name="Grupp 17">
              <a:extLst>
                <a:ext uri="{FF2B5EF4-FFF2-40B4-BE49-F238E27FC236}">
                  <a16:creationId xmlns:a16="http://schemas.microsoft.com/office/drawing/2014/main" id="{AD0135CD-0802-4B07-8936-942C89B1B73D}"/>
                </a:ext>
              </a:extLst>
            </p:cNvPr>
            <p:cNvGrpSpPr/>
            <p:nvPr/>
          </p:nvGrpSpPr>
          <p:grpSpPr>
            <a:xfrm>
              <a:off x="995422" y="1562107"/>
              <a:ext cx="5839132" cy="3534586"/>
              <a:chOff x="3605993" y="4846636"/>
              <a:chExt cx="2526721" cy="1485693"/>
            </a:xfrm>
          </p:grpSpPr>
          <p:sp>
            <p:nvSpPr>
              <p:cNvPr id="34" name="Ellips 33">
                <a:extLst>
                  <a:ext uri="{FF2B5EF4-FFF2-40B4-BE49-F238E27FC236}">
                    <a16:creationId xmlns:a16="http://schemas.microsoft.com/office/drawing/2014/main" id="{457E6DDD-2825-4A87-90FE-D2E86F4FE33D}"/>
                  </a:ext>
                </a:extLst>
              </p:cNvPr>
              <p:cNvSpPr/>
              <p:nvPr/>
            </p:nvSpPr>
            <p:spPr>
              <a:xfrm>
                <a:off x="4607617" y="4860984"/>
                <a:ext cx="1525097" cy="14289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Ellips 34">
                <a:extLst>
                  <a:ext uri="{FF2B5EF4-FFF2-40B4-BE49-F238E27FC236}">
                    <a16:creationId xmlns:a16="http://schemas.microsoft.com/office/drawing/2014/main" id="{CBEFB04E-6D74-4432-AEEC-579EE5C678BB}"/>
                  </a:ext>
                </a:extLst>
              </p:cNvPr>
              <p:cNvSpPr/>
              <p:nvPr/>
            </p:nvSpPr>
            <p:spPr>
              <a:xfrm>
                <a:off x="3605993" y="4846636"/>
                <a:ext cx="1722977" cy="1485693"/>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Ellips 35">
                <a:extLst>
                  <a:ext uri="{FF2B5EF4-FFF2-40B4-BE49-F238E27FC236}">
                    <a16:creationId xmlns:a16="http://schemas.microsoft.com/office/drawing/2014/main" id="{5EEB58FD-A65F-4207-BDC9-020EB984FE97}"/>
                  </a:ext>
                </a:extLst>
              </p:cNvPr>
              <p:cNvSpPr/>
              <p:nvPr/>
            </p:nvSpPr>
            <p:spPr>
              <a:xfrm>
                <a:off x="4451739" y="5159236"/>
                <a:ext cx="877231" cy="860493"/>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9" name="Grupp 18">
              <a:extLst>
                <a:ext uri="{FF2B5EF4-FFF2-40B4-BE49-F238E27FC236}">
                  <a16:creationId xmlns:a16="http://schemas.microsoft.com/office/drawing/2014/main" id="{329806F1-3F16-4FE4-9CDD-4B4A585E92D2}"/>
                </a:ext>
              </a:extLst>
            </p:cNvPr>
            <p:cNvGrpSpPr/>
            <p:nvPr/>
          </p:nvGrpSpPr>
          <p:grpSpPr>
            <a:xfrm>
              <a:off x="3067100" y="2792467"/>
              <a:ext cx="834968" cy="814552"/>
              <a:chOff x="7424351" y="1061295"/>
              <a:chExt cx="1186249" cy="1112108"/>
            </a:xfrm>
          </p:grpSpPr>
          <p:pic>
            <p:nvPicPr>
              <p:cNvPr id="32" name="Bild 31" descr="Byggnad med hel fyllning">
                <a:extLst>
                  <a:ext uri="{FF2B5EF4-FFF2-40B4-BE49-F238E27FC236}">
                    <a16:creationId xmlns:a16="http://schemas.microsoft.com/office/drawing/2014/main" id="{50D09D68-B0AF-449D-BBD2-B22B646130C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96200" y="1061295"/>
                <a:ext cx="914400" cy="914400"/>
              </a:xfrm>
              <a:prstGeom prst="rect">
                <a:avLst/>
              </a:prstGeom>
            </p:spPr>
          </p:pic>
          <p:pic>
            <p:nvPicPr>
              <p:cNvPr id="33" name="Bild 32" descr="Kvinna som rycker på axlarna med hel fyllning">
                <a:extLst>
                  <a:ext uri="{FF2B5EF4-FFF2-40B4-BE49-F238E27FC236}">
                    <a16:creationId xmlns:a16="http://schemas.microsoft.com/office/drawing/2014/main" id="{90F6B178-8A62-4268-9F67-5F73869B8A0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24351" y="1259003"/>
                <a:ext cx="914400" cy="914400"/>
              </a:xfrm>
              <a:prstGeom prst="rect">
                <a:avLst/>
              </a:prstGeom>
            </p:spPr>
          </p:pic>
        </p:grpSp>
        <p:sp>
          <p:nvSpPr>
            <p:cNvPr id="20" name="textruta 19">
              <a:extLst>
                <a:ext uri="{FF2B5EF4-FFF2-40B4-BE49-F238E27FC236}">
                  <a16:creationId xmlns:a16="http://schemas.microsoft.com/office/drawing/2014/main" id="{68085EF6-FE9A-4A36-AC37-757FD5E329BB}"/>
                </a:ext>
              </a:extLst>
            </p:cNvPr>
            <p:cNvSpPr txBox="1"/>
            <p:nvPr/>
          </p:nvSpPr>
          <p:spPr>
            <a:xfrm>
              <a:off x="3580257" y="3466866"/>
              <a:ext cx="2040932" cy="646331"/>
            </a:xfrm>
            <a:prstGeom prst="rect">
              <a:avLst/>
            </a:prstGeom>
            <a:noFill/>
          </p:spPr>
          <p:txBody>
            <a:bodyPr wrap="square">
              <a:spAutoFit/>
            </a:bodyPr>
            <a:lstStyle/>
            <a:p>
              <a:pPr algn="ctr"/>
              <a:r>
                <a:rPr lang="sv-SE" sz="1200" i="1" err="1"/>
                <a:t>building</a:t>
              </a:r>
              <a:r>
                <a:rPr lang="sv-SE" sz="1200" i="1"/>
                <a:t> trust and relations to match the </a:t>
              </a:r>
              <a:r>
                <a:rPr lang="sv-SE" sz="1200" i="1" err="1"/>
                <a:t>needs</a:t>
              </a:r>
              <a:r>
                <a:rPr lang="sv-SE" sz="1200" i="1"/>
                <a:t> </a:t>
              </a:r>
              <a:r>
                <a:rPr lang="sv-SE" sz="1200" i="1" err="1"/>
                <a:t>of</a:t>
              </a:r>
              <a:r>
                <a:rPr lang="sv-SE" sz="1200" i="1"/>
                <a:t> SMEs and the services </a:t>
              </a:r>
              <a:r>
                <a:rPr lang="sv-SE" sz="1200" i="1" err="1"/>
                <a:t>of</a:t>
              </a:r>
              <a:r>
                <a:rPr lang="sv-SE" sz="1200" i="1"/>
                <a:t> the </a:t>
              </a:r>
              <a:r>
                <a:rPr lang="sv-SE" sz="1200" i="1" err="1"/>
                <a:t>supply</a:t>
              </a:r>
              <a:r>
                <a:rPr lang="sv-SE" sz="1200" i="1"/>
                <a:t> </a:t>
              </a:r>
              <a:r>
                <a:rPr lang="sv-SE" sz="1200" i="1" err="1"/>
                <a:t>side</a:t>
              </a:r>
              <a:endParaRPr lang="en-GB" sz="1200" i="1"/>
            </a:p>
          </p:txBody>
        </p:sp>
        <p:sp>
          <p:nvSpPr>
            <p:cNvPr id="21" name="textruta 20">
              <a:extLst>
                <a:ext uri="{FF2B5EF4-FFF2-40B4-BE49-F238E27FC236}">
                  <a16:creationId xmlns:a16="http://schemas.microsoft.com/office/drawing/2014/main" id="{DEA8FB1D-ED69-4D92-B640-D7287B98A614}"/>
                </a:ext>
              </a:extLst>
            </p:cNvPr>
            <p:cNvSpPr txBox="1"/>
            <p:nvPr/>
          </p:nvSpPr>
          <p:spPr>
            <a:xfrm>
              <a:off x="5756197" y="2330802"/>
              <a:ext cx="1169656" cy="923330"/>
            </a:xfrm>
            <a:prstGeom prst="rect">
              <a:avLst/>
            </a:prstGeom>
            <a:noFill/>
          </p:spPr>
          <p:txBody>
            <a:bodyPr wrap="square">
              <a:spAutoFit/>
            </a:bodyPr>
            <a:lstStyle/>
            <a:p>
              <a:r>
                <a:rPr lang="sv-SE">
                  <a:solidFill>
                    <a:schemeClr val="accent1"/>
                  </a:solidFill>
                </a:rPr>
                <a:t>Energy Service</a:t>
              </a:r>
            </a:p>
            <a:p>
              <a:r>
                <a:rPr lang="sv-SE" err="1">
                  <a:solidFill>
                    <a:schemeClr val="accent1"/>
                  </a:solidFill>
                </a:rPr>
                <a:t>Suppliers</a:t>
              </a:r>
              <a:endParaRPr lang="sv-SE">
                <a:solidFill>
                  <a:schemeClr val="accent1"/>
                </a:solidFill>
              </a:endParaRPr>
            </a:p>
          </p:txBody>
        </p:sp>
        <p:pic>
          <p:nvPicPr>
            <p:cNvPr id="22" name="Platshållare för innehåll 21" descr="Brainstorming kontur">
              <a:extLst>
                <a:ext uri="{FF2B5EF4-FFF2-40B4-BE49-F238E27FC236}">
                  <a16:creationId xmlns:a16="http://schemas.microsoft.com/office/drawing/2014/main" id="{AFAEC29D-A118-40E7-81E8-B71876F3F80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68439" y="2447382"/>
              <a:ext cx="752235" cy="752235"/>
            </a:xfrm>
            <a:prstGeom prst="rect">
              <a:avLst/>
            </a:prstGeom>
          </p:spPr>
        </p:pic>
        <p:sp>
          <p:nvSpPr>
            <p:cNvPr id="23" name="textruta 22">
              <a:extLst>
                <a:ext uri="{FF2B5EF4-FFF2-40B4-BE49-F238E27FC236}">
                  <a16:creationId xmlns:a16="http://schemas.microsoft.com/office/drawing/2014/main" id="{74909061-7966-4C91-8FC9-7D338C331BD1}"/>
                </a:ext>
              </a:extLst>
            </p:cNvPr>
            <p:cNvSpPr txBox="1"/>
            <p:nvPr/>
          </p:nvSpPr>
          <p:spPr>
            <a:xfrm>
              <a:off x="3768034" y="2607801"/>
              <a:ext cx="971185" cy="646331"/>
            </a:xfrm>
            <a:prstGeom prst="rect">
              <a:avLst/>
            </a:prstGeom>
            <a:noFill/>
          </p:spPr>
          <p:txBody>
            <a:bodyPr wrap="square">
              <a:spAutoFit/>
            </a:bodyPr>
            <a:lstStyle/>
            <a:p>
              <a:r>
                <a:rPr lang="sv-SE" err="1"/>
                <a:t>Trusted</a:t>
              </a:r>
              <a:r>
                <a:rPr lang="sv-SE"/>
                <a:t> Partner</a:t>
              </a:r>
            </a:p>
          </p:txBody>
        </p:sp>
        <p:grpSp>
          <p:nvGrpSpPr>
            <p:cNvPr id="25" name="Grupp 24">
              <a:extLst>
                <a:ext uri="{FF2B5EF4-FFF2-40B4-BE49-F238E27FC236}">
                  <a16:creationId xmlns:a16="http://schemas.microsoft.com/office/drawing/2014/main" id="{9646391D-16B0-45A1-A513-E38C46ED6CF4}"/>
                </a:ext>
              </a:extLst>
            </p:cNvPr>
            <p:cNvGrpSpPr/>
            <p:nvPr/>
          </p:nvGrpSpPr>
          <p:grpSpPr>
            <a:xfrm>
              <a:off x="1130539" y="2461496"/>
              <a:ext cx="1722977" cy="1950050"/>
              <a:chOff x="1159071" y="3387630"/>
              <a:chExt cx="1722977" cy="1950050"/>
            </a:xfrm>
          </p:grpSpPr>
          <p:sp>
            <p:nvSpPr>
              <p:cNvPr id="26" name="textruta 25">
                <a:extLst>
                  <a:ext uri="{FF2B5EF4-FFF2-40B4-BE49-F238E27FC236}">
                    <a16:creationId xmlns:a16="http://schemas.microsoft.com/office/drawing/2014/main" id="{6A2D58A5-4978-44F2-ACF2-21337BA36C47}"/>
                  </a:ext>
                </a:extLst>
              </p:cNvPr>
              <p:cNvSpPr txBox="1"/>
              <p:nvPr/>
            </p:nvSpPr>
            <p:spPr>
              <a:xfrm>
                <a:off x="1159071" y="4067170"/>
                <a:ext cx="1722977" cy="646331"/>
              </a:xfrm>
              <a:prstGeom prst="rect">
                <a:avLst/>
              </a:prstGeom>
              <a:noFill/>
              <a:ln>
                <a:noFill/>
              </a:ln>
            </p:spPr>
            <p:txBody>
              <a:bodyPr wrap="square">
                <a:spAutoFit/>
              </a:bodyPr>
              <a:lstStyle/>
              <a:p>
                <a:pPr algn="ctr"/>
                <a:r>
                  <a:rPr lang="sv-SE" err="1">
                    <a:solidFill>
                      <a:schemeClr val="bg2"/>
                    </a:solidFill>
                  </a:rPr>
                  <a:t>Local</a:t>
                </a:r>
                <a:r>
                  <a:rPr lang="sv-SE">
                    <a:solidFill>
                      <a:schemeClr val="bg2"/>
                    </a:solidFill>
                  </a:rPr>
                  <a:t> cluster </a:t>
                </a:r>
                <a:r>
                  <a:rPr lang="sv-SE" err="1">
                    <a:solidFill>
                      <a:schemeClr val="bg2"/>
                    </a:solidFill>
                  </a:rPr>
                  <a:t>of</a:t>
                </a:r>
                <a:r>
                  <a:rPr lang="sv-SE">
                    <a:solidFill>
                      <a:schemeClr val="bg2"/>
                    </a:solidFill>
                  </a:rPr>
                  <a:t> SMEs</a:t>
                </a:r>
                <a:endParaRPr lang="en-GB">
                  <a:solidFill>
                    <a:schemeClr val="bg2"/>
                  </a:solidFill>
                </a:endParaRPr>
              </a:p>
            </p:txBody>
          </p:sp>
          <p:pic>
            <p:nvPicPr>
              <p:cNvPr id="27" name="Bild 26" descr="Fabrik kontur">
                <a:extLst>
                  <a:ext uri="{FF2B5EF4-FFF2-40B4-BE49-F238E27FC236}">
                    <a16:creationId xmlns:a16="http://schemas.microsoft.com/office/drawing/2014/main" id="{BAB283BC-6836-43CB-86CF-F6063DE50B9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179173" y="4623949"/>
                <a:ext cx="702875" cy="713731"/>
              </a:xfrm>
              <a:prstGeom prst="rect">
                <a:avLst/>
              </a:prstGeom>
            </p:spPr>
          </p:pic>
          <p:pic>
            <p:nvPicPr>
              <p:cNvPr id="28" name="Bild 27" descr="Stad kontur">
                <a:extLst>
                  <a:ext uri="{FF2B5EF4-FFF2-40B4-BE49-F238E27FC236}">
                    <a16:creationId xmlns:a16="http://schemas.microsoft.com/office/drawing/2014/main" id="{5862676F-1EBA-4119-A427-27A074F2E278}"/>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014396" y="3387630"/>
                <a:ext cx="702875" cy="713731"/>
              </a:xfrm>
              <a:prstGeom prst="rect">
                <a:avLst/>
              </a:prstGeom>
            </p:spPr>
          </p:pic>
          <p:pic>
            <p:nvPicPr>
              <p:cNvPr id="29" name="Bild 28" descr="Fabrik kontur">
                <a:extLst>
                  <a:ext uri="{FF2B5EF4-FFF2-40B4-BE49-F238E27FC236}">
                    <a16:creationId xmlns:a16="http://schemas.microsoft.com/office/drawing/2014/main" id="{3FE36A87-5661-46EE-AD2C-6A308E0CC8B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261087" y="3505484"/>
                <a:ext cx="702875" cy="713731"/>
              </a:xfrm>
              <a:prstGeom prst="rect">
                <a:avLst/>
              </a:prstGeom>
            </p:spPr>
          </p:pic>
        </p:grpSp>
      </p:grpSp>
      <p:sp>
        <p:nvSpPr>
          <p:cNvPr id="37" name="Rectangle 36">
            <a:extLst>
              <a:ext uri="{FF2B5EF4-FFF2-40B4-BE49-F238E27FC236}">
                <a16:creationId xmlns:a16="http://schemas.microsoft.com/office/drawing/2014/main" id="{0663C9D6-FF06-43B0-B74F-AA85463E1D52}"/>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299548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92286A39-25B3-4FFC-8F86-23BC8550EB0E}"/>
              </a:ext>
            </a:extLst>
          </p:cNvPr>
          <p:cNvSpPr>
            <a:spLocks noGrp="1"/>
          </p:cNvSpPr>
          <p:nvPr>
            <p:ph type="title"/>
          </p:nvPr>
        </p:nvSpPr>
        <p:spPr/>
        <p:txBody>
          <a:bodyPr>
            <a:normAutofit/>
          </a:bodyPr>
          <a:lstStyle/>
          <a:p>
            <a:r>
              <a:rPr lang="en-US" noProof="0"/>
              <a:t>Examples in different contexts</a:t>
            </a:r>
          </a:p>
        </p:txBody>
      </p:sp>
      <p:sp>
        <p:nvSpPr>
          <p:cNvPr id="4" name="Platshållare för datum 3">
            <a:extLst>
              <a:ext uri="{FF2B5EF4-FFF2-40B4-BE49-F238E27FC236}">
                <a16:creationId xmlns:a16="http://schemas.microsoft.com/office/drawing/2014/main" id="{B0302E1C-A8B8-49ED-80E8-99547D4D8EAE}"/>
              </a:ext>
            </a:extLst>
          </p:cNvPr>
          <p:cNvSpPr>
            <a:spLocks noGrp="1"/>
          </p:cNvSpPr>
          <p:nvPr>
            <p:ph type="dt" sz="half" idx="10"/>
          </p:nvPr>
        </p:nvSpPr>
        <p:spPr/>
        <p:txBody>
          <a:bodyPr/>
          <a:lstStyle/>
          <a:p>
            <a:fld id="{68BBDA22-5099-4180-BD4B-6BC6135D14CD}" type="datetime1">
              <a:rPr lang="en-GB" smtClean="0"/>
              <a:t>24/05/2022</a:t>
            </a:fld>
            <a:endParaRPr lang="de-DE"/>
          </a:p>
        </p:txBody>
      </p:sp>
      <p:sp>
        <p:nvSpPr>
          <p:cNvPr id="5" name="Platshållare för bildnummer 4">
            <a:extLst>
              <a:ext uri="{FF2B5EF4-FFF2-40B4-BE49-F238E27FC236}">
                <a16:creationId xmlns:a16="http://schemas.microsoft.com/office/drawing/2014/main" id="{87FF6F8B-A870-4C6D-BD8F-B54D3D3E8C73}"/>
              </a:ext>
            </a:extLst>
          </p:cNvPr>
          <p:cNvSpPr>
            <a:spLocks noGrp="1"/>
          </p:cNvSpPr>
          <p:nvPr>
            <p:ph type="sldNum" sz="quarter" idx="11"/>
          </p:nvPr>
        </p:nvSpPr>
        <p:spPr/>
        <p:txBody>
          <a:bodyPr/>
          <a:lstStyle/>
          <a:p>
            <a:fld id="{CD13C9F6-DA1F-4969-8B21-2E803A8A69C8}" type="slidenum">
              <a:rPr lang="de-DE" smtClean="0"/>
              <a:t>29</a:t>
            </a:fld>
            <a:endParaRPr lang="de-DE"/>
          </a:p>
        </p:txBody>
      </p:sp>
      <p:sp>
        <p:nvSpPr>
          <p:cNvPr id="7" name="textruta 6">
            <a:extLst>
              <a:ext uri="{FF2B5EF4-FFF2-40B4-BE49-F238E27FC236}">
                <a16:creationId xmlns:a16="http://schemas.microsoft.com/office/drawing/2014/main" id="{CCDB479C-141E-446A-AA08-F61EEAE81CA4}"/>
              </a:ext>
            </a:extLst>
          </p:cNvPr>
          <p:cNvSpPr txBox="1"/>
          <p:nvPr/>
        </p:nvSpPr>
        <p:spPr>
          <a:xfrm>
            <a:off x="218743" y="3236772"/>
            <a:ext cx="1518332" cy="954107"/>
          </a:xfrm>
          <a:prstGeom prst="rect">
            <a:avLst/>
          </a:prstGeom>
          <a:noFill/>
          <a:ln>
            <a:solidFill>
              <a:srgbClr val="034EA8"/>
            </a:solidFill>
          </a:ln>
        </p:spPr>
        <p:txBody>
          <a:bodyPr wrap="square" rtlCol="0">
            <a:spAutoFit/>
          </a:bodyPr>
          <a:lstStyle/>
          <a:p>
            <a:r>
              <a:rPr lang="en-GB" sz="2800"/>
              <a:t>Business Park</a:t>
            </a:r>
          </a:p>
        </p:txBody>
      </p:sp>
      <p:grpSp>
        <p:nvGrpSpPr>
          <p:cNvPr id="8" name="Grupp 7">
            <a:extLst>
              <a:ext uri="{FF2B5EF4-FFF2-40B4-BE49-F238E27FC236}">
                <a16:creationId xmlns:a16="http://schemas.microsoft.com/office/drawing/2014/main" id="{05B01307-1629-42ED-B88C-F730FBEB5DA7}"/>
              </a:ext>
            </a:extLst>
          </p:cNvPr>
          <p:cNvGrpSpPr/>
          <p:nvPr/>
        </p:nvGrpSpPr>
        <p:grpSpPr>
          <a:xfrm>
            <a:off x="1149830" y="3161571"/>
            <a:ext cx="2616452" cy="2214000"/>
            <a:chOff x="995422" y="658350"/>
            <a:chExt cx="5930431" cy="4804130"/>
          </a:xfrm>
        </p:grpSpPr>
        <p:grpSp>
          <p:nvGrpSpPr>
            <p:cNvPr id="9" name="Grupp 8">
              <a:extLst>
                <a:ext uri="{FF2B5EF4-FFF2-40B4-BE49-F238E27FC236}">
                  <a16:creationId xmlns:a16="http://schemas.microsoft.com/office/drawing/2014/main" id="{2C5EC7EA-4E7C-4EF3-9081-13ECE7F89BFB}"/>
                </a:ext>
              </a:extLst>
            </p:cNvPr>
            <p:cNvGrpSpPr/>
            <p:nvPr/>
          </p:nvGrpSpPr>
          <p:grpSpPr>
            <a:xfrm>
              <a:off x="995422" y="1562107"/>
              <a:ext cx="5839132" cy="3534586"/>
              <a:chOff x="3605993" y="4846636"/>
              <a:chExt cx="2526721" cy="1485693"/>
            </a:xfrm>
          </p:grpSpPr>
          <p:sp>
            <p:nvSpPr>
              <p:cNvPr id="22" name="Ellips 21">
                <a:extLst>
                  <a:ext uri="{FF2B5EF4-FFF2-40B4-BE49-F238E27FC236}">
                    <a16:creationId xmlns:a16="http://schemas.microsoft.com/office/drawing/2014/main" id="{D0F9D0CE-ECDD-4C83-A937-E0863FF540FC}"/>
                  </a:ext>
                </a:extLst>
              </p:cNvPr>
              <p:cNvSpPr/>
              <p:nvPr/>
            </p:nvSpPr>
            <p:spPr>
              <a:xfrm>
                <a:off x="4607617" y="4860984"/>
                <a:ext cx="1525097" cy="14289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Ellips 22">
                <a:extLst>
                  <a:ext uri="{FF2B5EF4-FFF2-40B4-BE49-F238E27FC236}">
                    <a16:creationId xmlns:a16="http://schemas.microsoft.com/office/drawing/2014/main" id="{A5AE6911-64ED-4F2E-8727-B2FAB6959BE5}"/>
                  </a:ext>
                </a:extLst>
              </p:cNvPr>
              <p:cNvSpPr/>
              <p:nvPr/>
            </p:nvSpPr>
            <p:spPr>
              <a:xfrm>
                <a:off x="3605993" y="4846636"/>
                <a:ext cx="1722977" cy="1485693"/>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Ellips 23">
                <a:extLst>
                  <a:ext uri="{FF2B5EF4-FFF2-40B4-BE49-F238E27FC236}">
                    <a16:creationId xmlns:a16="http://schemas.microsoft.com/office/drawing/2014/main" id="{149577F4-4B1A-482D-BF96-06EEC3FA6064}"/>
                  </a:ext>
                </a:extLst>
              </p:cNvPr>
              <p:cNvSpPr/>
              <p:nvPr/>
            </p:nvSpPr>
            <p:spPr>
              <a:xfrm>
                <a:off x="4451739" y="5159236"/>
                <a:ext cx="877231" cy="860493"/>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 name="Grupp 9">
              <a:extLst>
                <a:ext uri="{FF2B5EF4-FFF2-40B4-BE49-F238E27FC236}">
                  <a16:creationId xmlns:a16="http://schemas.microsoft.com/office/drawing/2014/main" id="{92754C0C-0590-4A66-9D70-9A0C5E023D3A}"/>
                </a:ext>
              </a:extLst>
            </p:cNvPr>
            <p:cNvGrpSpPr/>
            <p:nvPr/>
          </p:nvGrpSpPr>
          <p:grpSpPr>
            <a:xfrm>
              <a:off x="3067100" y="2792467"/>
              <a:ext cx="834968" cy="814552"/>
              <a:chOff x="7424351" y="1061295"/>
              <a:chExt cx="1186249" cy="1112108"/>
            </a:xfrm>
          </p:grpSpPr>
          <p:pic>
            <p:nvPicPr>
              <p:cNvPr id="20" name="Bild 19" descr="Byggnad med hel fyllning">
                <a:extLst>
                  <a:ext uri="{FF2B5EF4-FFF2-40B4-BE49-F238E27FC236}">
                    <a16:creationId xmlns:a16="http://schemas.microsoft.com/office/drawing/2014/main" id="{EABDF202-5F0C-4E70-BAC4-D59594037340}"/>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96200" y="1061295"/>
                <a:ext cx="914400" cy="914400"/>
              </a:xfrm>
              <a:prstGeom prst="rect">
                <a:avLst/>
              </a:prstGeom>
            </p:spPr>
          </p:pic>
          <p:pic>
            <p:nvPicPr>
              <p:cNvPr id="21" name="Bild 20" descr="Kvinna som rycker på axlarna med hel fyllning">
                <a:extLst>
                  <a:ext uri="{FF2B5EF4-FFF2-40B4-BE49-F238E27FC236}">
                    <a16:creationId xmlns:a16="http://schemas.microsoft.com/office/drawing/2014/main" id="{7BC45BD9-6B16-4AB2-8C31-31F96FF0538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24351" y="1259003"/>
                <a:ext cx="914400" cy="914400"/>
              </a:xfrm>
              <a:prstGeom prst="rect">
                <a:avLst/>
              </a:prstGeom>
            </p:spPr>
          </p:pic>
        </p:grpSp>
        <p:sp>
          <p:nvSpPr>
            <p:cNvPr id="11" name="textruta 10">
              <a:extLst>
                <a:ext uri="{FF2B5EF4-FFF2-40B4-BE49-F238E27FC236}">
                  <a16:creationId xmlns:a16="http://schemas.microsoft.com/office/drawing/2014/main" id="{A724D748-0F80-4D57-8DD7-5A1BD25FCB4A}"/>
                </a:ext>
              </a:extLst>
            </p:cNvPr>
            <p:cNvSpPr txBox="1"/>
            <p:nvPr/>
          </p:nvSpPr>
          <p:spPr>
            <a:xfrm>
              <a:off x="5756198" y="2330802"/>
              <a:ext cx="1169655" cy="450334"/>
            </a:xfrm>
            <a:prstGeom prst="rect">
              <a:avLst/>
            </a:prstGeom>
            <a:noFill/>
          </p:spPr>
          <p:txBody>
            <a:bodyPr wrap="square">
              <a:spAutoFit/>
            </a:bodyPr>
            <a:lstStyle/>
            <a:p>
              <a:endParaRPr lang="sv-SE">
                <a:solidFill>
                  <a:schemeClr val="accent1"/>
                </a:solidFill>
              </a:endParaRPr>
            </a:p>
          </p:txBody>
        </p:sp>
        <p:pic>
          <p:nvPicPr>
            <p:cNvPr id="12" name="Platshållare för innehåll 21" descr="Brainstorming kontur">
              <a:extLst>
                <a:ext uri="{FF2B5EF4-FFF2-40B4-BE49-F238E27FC236}">
                  <a16:creationId xmlns:a16="http://schemas.microsoft.com/office/drawing/2014/main" id="{702C25A3-009B-433E-96E9-173E2EDB8C1C}"/>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68439" y="2447382"/>
              <a:ext cx="752235" cy="752235"/>
            </a:xfrm>
            <a:prstGeom prst="rect">
              <a:avLst/>
            </a:prstGeom>
          </p:spPr>
        </p:pic>
        <p:grpSp>
          <p:nvGrpSpPr>
            <p:cNvPr id="13" name="Grupp 12">
              <a:extLst>
                <a:ext uri="{FF2B5EF4-FFF2-40B4-BE49-F238E27FC236}">
                  <a16:creationId xmlns:a16="http://schemas.microsoft.com/office/drawing/2014/main" id="{68DBFC81-52FE-4556-9BB0-2F92CA92D5EC}"/>
                </a:ext>
              </a:extLst>
            </p:cNvPr>
            <p:cNvGrpSpPr/>
            <p:nvPr/>
          </p:nvGrpSpPr>
          <p:grpSpPr>
            <a:xfrm>
              <a:off x="1610372" y="658350"/>
              <a:ext cx="3051127" cy="4804130"/>
              <a:chOff x="6868057" y="-2637127"/>
              <a:chExt cx="3323002" cy="4979149"/>
            </a:xfrm>
          </p:grpSpPr>
          <p:sp>
            <p:nvSpPr>
              <p:cNvPr id="18" name="textruta 17">
                <a:extLst>
                  <a:ext uri="{FF2B5EF4-FFF2-40B4-BE49-F238E27FC236}">
                    <a16:creationId xmlns:a16="http://schemas.microsoft.com/office/drawing/2014/main" id="{CBB3858F-BCFC-4E0A-B59F-8E9C2AC179E9}"/>
                  </a:ext>
                </a:extLst>
              </p:cNvPr>
              <p:cNvSpPr txBox="1"/>
              <p:nvPr/>
            </p:nvSpPr>
            <p:spPr>
              <a:xfrm>
                <a:off x="6868057" y="1875282"/>
                <a:ext cx="3323002" cy="466740"/>
              </a:xfrm>
              <a:prstGeom prst="rect">
                <a:avLst/>
              </a:prstGeom>
              <a:noFill/>
            </p:spPr>
            <p:txBody>
              <a:bodyPr wrap="square">
                <a:spAutoFit/>
              </a:bodyPr>
              <a:lstStyle/>
              <a:p>
                <a:pPr algn="ctr"/>
                <a:endParaRPr lang="en-GB" sz="1800">
                  <a:solidFill>
                    <a:schemeClr val="accent1"/>
                  </a:solidFill>
                </a:endParaRPr>
              </a:p>
            </p:txBody>
          </p:sp>
          <p:pic>
            <p:nvPicPr>
              <p:cNvPr id="19" name="Bild 18" descr="Gruppkreativitet kontur">
                <a:extLst>
                  <a:ext uri="{FF2B5EF4-FFF2-40B4-BE49-F238E27FC236}">
                    <a16:creationId xmlns:a16="http://schemas.microsoft.com/office/drawing/2014/main" id="{77403DCA-761E-44D3-82D1-EC518D255A3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91504" y="-2637127"/>
                <a:ext cx="971480" cy="971481"/>
              </a:xfrm>
              <a:prstGeom prst="rect">
                <a:avLst/>
              </a:prstGeom>
            </p:spPr>
          </p:pic>
        </p:grpSp>
        <p:grpSp>
          <p:nvGrpSpPr>
            <p:cNvPr id="14" name="Grupp 13">
              <a:extLst>
                <a:ext uri="{FF2B5EF4-FFF2-40B4-BE49-F238E27FC236}">
                  <a16:creationId xmlns:a16="http://schemas.microsoft.com/office/drawing/2014/main" id="{D959CBB3-5B87-4EBC-A8AA-8D3DFBABCC96}"/>
                </a:ext>
              </a:extLst>
            </p:cNvPr>
            <p:cNvGrpSpPr/>
            <p:nvPr/>
          </p:nvGrpSpPr>
          <p:grpSpPr>
            <a:xfrm>
              <a:off x="1232555" y="2461496"/>
              <a:ext cx="1620961" cy="1950050"/>
              <a:chOff x="1261087" y="3387630"/>
              <a:chExt cx="1620961" cy="1950050"/>
            </a:xfrm>
          </p:grpSpPr>
          <p:pic>
            <p:nvPicPr>
              <p:cNvPr id="15" name="Bild 14" descr="Fabrik kontur">
                <a:extLst>
                  <a:ext uri="{FF2B5EF4-FFF2-40B4-BE49-F238E27FC236}">
                    <a16:creationId xmlns:a16="http://schemas.microsoft.com/office/drawing/2014/main" id="{A3805085-2FB6-4DEB-8A08-9D4107BB3AF6}"/>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179173" y="4623949"/>
                <a:ext cx="702875" cy="713731"/>
              </a:xfrm>
              <a:prstGeom prst="rect">
                <a:avLst/>
              </a:prstGeom>
            </p:spPr>
          </p:pic>
          <p:pic>
            <p:nvPicPr>
              <p:cNvPr id="16" name="Bild 15" descr="Stad kontur">
                <a:extLst>
                  <a:ext uri="{FF2B5EF4-FFF2-40B4-BE49-F238E27FC236}">
                    <a16:creationId xmlns:a16="http://schemas.microsoft.com/office/drawing/2014/main" id="{B7F3E2DF-418B-4627-849F-DA805B6DCF57}"/>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014396" y="3387630"/>
                <a:ext cx="702875" cy="713731"/>
              </a:xfrm>
              <a:prstGeom prst="rect">
                <a:avLst/>
              </a:prstGeom>
            </p:spPr>
          </p:pic>
          <p:pic>
            <p:nvPicPr>
              <p:cNvPr id="17" name="Bild 16" descr="Fabrik kontur">
                <a:extLst>
                  <a:ext uri="{FF2B5EF4-FFF2-40B4-BE49-F238E27FC236}">
                    <a16:creationId xmlns:a16="http://schemas.microsoft.com/office/drawing/2014/main" id="{608215FC-2BAE-4CB3-8F34-2D08FCA0DE4A}"/>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261087" y="3505484"/>
                <a:ext cx="702875" cy="713731"/>
              </a:xfrm>
              <a:prstGeom prst="rect">
                <a:avLst/>
              </a:prstGeom>
            </p:spPr>
          </p:pic>
        </p:grpSp>
      </p:grpSp>
      <p:grpSp>
        <p:nvGrpSpPr>
          <p:cNvPr id="26" name="Grupp 25">
            <a:extLst>
              <a:ext uri="{FF2B5EF4-FFF2-40B4-BE49-F238E27FC236}">
                <a16:creationId xmlns:a16="http://schemas.microsoft.com/office/drawing/2014/main" id="{BED3A204-A02C-4F2B-9073-35DDD99DD9CC}"/>
              </a:ext>
            </a:extLst>
          </p:cNvPr>
          <p:cNvGrpSpPr/>
          <p:nvPr/>
        </p:nvGrpSpPr>
        <p:grpSpPr>
          <a:xfrm>
            <a:off x="5338250" y="2099172"/>
            <a:ext cx="2616452" cy="2214000"/>
            <a:chOff x="995422" y="658350"/>
            <a:chExt cx="5930431" cy="4804130"/>
          </a:xfrm>
        </p:grpSpPr>
        <p:grpSp>
          <p:nvGrpSpPr>
            <p:cNvPr id="27" name="Grupp 26">
              <a:extLst>
                <a:ext uri="{FF2B5EF4-FFF2-40B4-BE49-F238E27FC236}">
                  <a16:creationId xmlns:a16="http://schemas.microsoft.com/office/drawing/2014/main" id="{4FB8CC9C-161A-439C-B741-9B9498B90B78}"/>
                </a:ext>
              </a:extLst>
            </p:cNvPr>
            <p:cNvGrpSpPr/>
            <p:nvPr/>
          </p:nvGrpSpPr>
          <p:grpSpPr>
            <a:xfrm>
              <a:off x="995422" y="1562107"/>
              <a:ext cx="5839132" cy="3534586"/>
              <a:chOff x="3605993" y="4846636"/>
              <a:chExt cx="2526721" cy="1485693"/>
            </a:xfrm>
          </p:grpSpPr>
          <p:sp>
            <p:nvSpPr>
              <p:cNvPr id="40" name="Ellips 39">
                <a:extLst>
                  <a:ext uri="{FF2B5EF4-FFF2-40B4-BE49-F238E27FC236}">
                    <a16:creationId xmlns:a16="http://schemas.microsoft.com/office/drawing/2014/main" id="{724E6B11-3B05-4FAA-BF9D-E7603A4E0307}"/>
                  </a:ext>
                </a:extLst>
              </p:cNvPr>
              <p:cNvSpPr/>
              <p:nvPr/>
            </p:nvSpPr>
            <p:spPr>
              <a:xfrm>
                <a:off x="4607617" y="4860984"/>
                <a:ext cx="1525097" cy="14289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Ellips 40">
                <a:extLst>
                  <a:ext uri="{FF2B5EF4-FFF2-40B4-BE49-F238E27FC236}">
                    <a16:creationId xmlns:a16="http://schemas.microsoft.com/office/drawing/2014/main" id="{6900D45F-05FC-4D9C-8E2D-A774394D6618}"/>
                  </a:ext>
                </a:extLst>
              </p:cNvPr>
              <p:cNvSpPr/>
              <p:nvPr/>
            </p:nvSpPr>
            <p:spPr>
              <a:xfrm>
                <a:off x="3605993" y="4846636"/>
                <a:ext cx="1722977" cy="1485693"/>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Ellips 41">
                <a:extLst>
                  <a:ext uri="{FF2B5EF4-FFF2-40B4-BE49-F238E27FC236}">
                    <a16:creationId xmlns:a16="http://schemas.microsoft.com/office/drawing/2014/main" id="{A1911AA2-D714-4492-9660-88F3138E243E}"/>
                  </a:ext>
                </a:extLst>
              </p:cNvPr>
              <p:cNvSpPr/>
              <p:nvPr/>
            </p:nvSpPr>
            <p:spPr>
              <a:xfrm>
                <a:off x="4451739" y="5159236"/>
                <a:ext cx="877231" cy="860493"/>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8" name="Grupp 27">
              <a:extLst>
                <a:ext uri="{FF2B5EF4-FFF2-40B4-BE49-F238E27FC236}">
                  <a16:creationId xmlns:a16="http://schemas.microsoft.com/office/drawing/2014/main" id="{943FDF08-CC87-4532-BB71-DA9AA39DCB79}"/>
                </a:ext>
              </a:extLst>
            </p:cNvPr>
            <p:cNvGrpSpPr/>
            <p:nvPr/>
          </p:nvGrpSpPr>
          <p:grpSpPr>
            <a:xfrm>
              <a:off x="3067100" y="2792467"/>
              <a:ext cx="834968" cy="814552"/>
              <a:chOff x="7424351" y="1061295"/>
              <a:chExt cx="1186249" cy="1112108"/>
            </a:xfrm>
          </p:grpSpPr>
          <p:pic>
            <p:nvPicPr>
              <p:cNvPr id="38" name="Bild 37" descr="Byggnad med hel fyllning">
                <a:extLst>
                  <a:ext uri="{FF2B5EF4-FFF2-40B4-BE49-F238E27FC236}">
                    <a16:creationId xmlns:a16="http://schemas.microsoft.com/office/drawing/2014/main" id="{5DC97A7D-3735-471A-AB76-DE1C53217460}"/>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96200" y="1061295"/>
                <a:ext cx="914400" cy="914400"/>
              </a:xfrm>
              <a:prstGeom prst="rect">
                <a:avLst/>
              </a:prstGeom>
            </p:spPr>
          </p:pic>
          <p:pic>
            <p:nvPicPr>
              <p:cNvPr id="39" name="Bild 38" descr="Kvinna som rycker på axlarna med hel fyllning">
                <a:extLst>
                  <a:ext uri="{FF2B5EF4-FFF2-40B4-BE49-F238E27FC236}">
                    <a16:creationId xmlns:a16="http://schemas.microsoft.com/office/drawing/2014/main" id="{8A7739FF-C515-4517-B7B2-BF2EA9BCAC9D}"/>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24351" y="1259003"/>
                <a:ext cx="914400" cy="914400"/>
              </a:xfrm>
              <a:prstGeom prst="rect">
                <a:avLst/>
              </a:prstGeom>
            </p:spPr>
          </p:pic>
        </p:grpSp>
        <p:sp>
          <p:nvSpPr>
            <p:cNvPr id="29" name="textruta 28">
              <a:extLst>
                <a:ext uri="{FF2B5EF4-FFF2-40B4-BE49-F238E27FC236}">
                  <a16:creationId xmlns:a16="http://schemas.microsoft.com/office/drawing/2014/main" id="{F01CB999-6F58-48FD-A6C0-7D3E0FAB90DE}"/>
                </a:ext>
              </a:extLst>
            </p:cNvPr>
            <p:cNvSpPr txBox="1"/>
            <p:nvPr/>
          </p:nvSpPr>
          <p:spPr>
            <a:xfrm>
              <a:off x="5756198" y="2330802"/>
              <a:ext cx="1169655" cy="450334"/>
            </a:xfrm>
            <a:prstGeom prst="rect">
              <a:avLst/>
            </a:prstGeom>
            <a:noFill/>
          </p:spPr>
          <p:txBody>
            <a:bodyPr wrap="square">
              <a:spAutoFit/>
            </a:bodyPr>
            <a:lstStyle/>
            <a:p>
              <a:endParaRPr lang="sv-SE">
                <a:solidFill>
                  <a:schemeClr val="accent1"/>
                </a:solidFill>
              </a:endParaRPr>
            </a:p>
          </p:txBody>
        </p:sp>
        <p:pic>
          <p:nvPicPr>
            <p:cNvPr id="30" name="Platshållare för innehåll 21" descr="Brainstorming kontur">
              <a:extLst>
                <a:ext uri="{FF2B5EF4-FFF2-40B4-BE49-F238E27FC236}">
                  <a16:creationId xmlns:a16="http://schemas.microsoft.com/office/drawing/2014/main" id="{0350777F-059E-4D32-B1F4-3A9945A31599}"/>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68439" y="2447382"/>
              <a:ext cx="752235" cy="752235"/>
            </a:xfrm>
            <a:prstGeom prst="rect">
              <a:avLst/>
            </a:prstGeom>
          </p:spPr>
        </p:pic>
        <p:grpSp>
          <p:nvGrpSpPr>
            <p:cNvPr id="31" name="Grupp 30">
              <a:extLst>
                <a:ext uri="{FF2B5EF4-FFF2-40B4-BE49-F238E27FC236}">
                  <a16:creationId xmlns:a16="http://schemas.microsoft.com/office/drawing/2014/main" id="{1A96773E-518E-48F7-86E6-BFE3AC013E79}"/>
                </a:ext>
              </a:extLst>
            </p:cNvPr>
            <p:cNvGrpSpPr/>
            <p:nvPr/>
          </p:nvGrpSpPr>
          <p:grpSpPr>
            <a:xfrm>
              <a:off x="1610372" y="658350"/>
              <a:ext cx="3051127" cy="4804130"/>
              <a:chOff x="6868057" y="-2637127"/>
              <a:chExt cx="3323002" cy="4979149"/>
            </a:xfrm>
          </p:grpSpPr>
          <p:sp>
            <p:nvSpPr>
              <p:cNvPr id="36" name="textruta 35">
                <a:extLst>
                  <a:ext uri="{FF2B5EF4-FFF2-40B4-BE49-F238E27FC236}">
                    <a16:creationId xmlns:a16="http://schemas.microsoft.com/office/drawing/2014/main" id="{B55B8289-2227-4CD4-AE77-D967B95B099E}"/>
                  </a:ext>
                </a:extLst>
              </p:cNvPr>
              <p:cNvSpPr txBox="1"/>
              <p:nvPr/>
            </p:nvSpPr>
            <p:spPr>
              <a:xfrm>
                <a:off x="6868057" y="1875282"/>
                <a:ext cx="3323002" cy="466740"/>
              </a:xfrm>
              <a:prstGeom prst="rect">
                <a:avLst/>
              </a:prstGeom>
              <a:noFill/>
            </p:spPr>
            <p:txBody>
              <a:bodyPr wrap="square">
                <a:spAutoFit/>
              </a:bodyPr>
              <a:lstStyle/>
              <a:p>
                <a:pPr algn="ctr"/>
                <a:endParaRPr lang="en-GB" sz="1800">
                  <a:solidFill>
                    <a:schemeClr val="accent1"/>
                  </a:solidFill>
                </a:endParaRPr>
              </a:p>
            </p:txBody>
          </p:sp>
          <p:pic>
            <p:nvPicPr>
              <p:cNvPr id="37" name="Bild 36" descr="Gruppkreativitet kontur">
                <a:extLst>
                  <a:ext uri="{FF2B5EF4-FFF2-40B4-BE49-F238E27FC236}">
                    <a16:creationId xmlns:a16="http://schemas.microsoft.com/office/drawing/2014/main" id="{24685CDC-AE4C-4019-8230-8A295B6D082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91504" y="-2637127"/>
                <a:ext cx="971480" cy="971481"/>
              </a:xfrm>
              <a:prstGeom prst="rect">
                <a:avLst/>
              </a:prstGeom>
            </p:spPr>
          </p:pic>
        </p:grpSp>
        <p:grpSp>
          <p:nvGrpSpPr>
            <p:cNvPr id="32" name="Grupp 31">
              <a:extLst>
                <a:ext uri="{FF2B5EF4-FFF2-40B4-BE49-F238E27FC236}">
                  <a16:creationId xmlns:a16="http://schemas.microsoft.com/office/drawing/2014/main" id="{BEFA8C1F-4871-4188-B5DB-05FD7AADBA39}"/>
                </a:ext>
              </a:extLst>
            </p:cNvPr>
            <p:cNvGrpSpPr/>
            <p:nvPr/>
          </p:nvGrpSpPr>
          <p:grpSpPr>
            <a:xfrm>
              <a:off x="1232555" y="2461496"/>
              <a:ext cx="1620961" cy="1950050"/>
              <a:chOff x="1261087" y="3387630"/>
              <a:chExt cx="1620961" cy="1950050"/>
            </a:xfrm>
          </p:grpSpPr>
          <p:pic>
            <p:nvPicPr>
              <p:cNvPr id="33" name="Bild 32" descr="Fabrik kontur">
                <a:extLst>
                  <a:ext uri="{FF2B5EF4-FFF2-40B4-BE49-F238E27FC236}">
                    <a16:creationId xmlns:a16="http://schemas.microsoft.com/office/drawing/2014/main" id="{CA7F8820-10DC-46A6-9B26-D9D51CFE427B}"/>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179173" y="4623949"/>
                <a:ext cx="702875" cy="713731"/>
              </a:xfrm>
              <a:prstGeom prst="rect">
                <a:avLst/>
              </a:prstGeom>
            </p:spPr>
          </p:pic>
          <p:pic>
            <p:nvPicPr>
              <p:cNvPr id="34" name="Bild 33" descr="Stad kontur">
                <a:extLst>
                  <a:ext uri="{FF2B5EF4-FFF2-40B4-BE49-F238E27FC236}">
                    <a16:creationId xmlns:a16="http://schemas.microsoft.com/office/drawing/2014/main" id="{BCD15C7B-37EE-4644-8B51-96F4A0369C77}"/>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014396" y="3387630"/>
                <a:ext cx="702875" cy="713731"/>
              </a:xfrm>
              <a:prstGeom prst="rect">
                <a:avLst/>
              </a:prstGeom>
            </p:spPr>
          </p:pic>
          <p:pic>
            <p:nvPicPr>
              <p:cNvPr id="35" name="Bild 34" descr="Fabrik kontur">
                <a:extLst>
                  <a:ext uri="{FF2B5EF4-FFF2-40B4-BE49-F238E27FC236}">
                    <a16:creationId xmlns:a16="http://schemas.microsoft.com/office/drawing/2014/main" id="{FFF6184F-B514-4B8A-AF3E-DC9E392967DF}"/>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261087" y="3505484"/>
                <a:ext cx="702875" cy="713731"/>
              </a:xfrm>
              <a:prstGeom prst="rect">
                <a:avLst/>
              </a:prstGeom>
            </p:spPr>
          </p:pic>
        </p:grpSp>
      </p:grpSp>
      <p:grpSp>
        <p:nvGrpSpPr>
          <p:cNvPr id="43" name="Grupp 42">
            <a:extLst>
              <a:ext uri="{FF2B5EF4-FFF2-40B4-BE49-F238E27FC236}">
                <a16:creationId xmlns:a16="http://schemas.microsoft.com/office/drawing/2014/main" id="{7875613B-A849-4838-87DD-D0109EB6F0B6}"/>
              </a:ext>
            </a:extLst>
          </p:cNvPr>
          <p:cNvGrpSpPr/>
          <p:nvPr/>
        </p:nvGrpSpPr>
        <p:grpSpPr>
          <a:xfrm>
            <a:off x="8735518" y="3769251"/>
            <a:ext cx="2616452" cy="2214000"/>
            <a:chOff x="995422" y="658350"/>
            <a:chExt cx="5930431" cy="4804130"/>
          </a:xfrm>
        </p:grpSpPr>
        <p:grpSp>
          <p:nvGrpSpPr>
            <p:cNvPr id="44" name="Grupp 43">
              <a:extLst>
                <a:ext uri="{FF2B5EF4-FFF2-40B4-BE49-F238E27FC236}">
                  <a16:creationId xmlns:a16="http://schemas.microsoft.com/office/drawing/2014/main" id="{97E8CF42-3D97-437C-99BB-B513301BAF12}"/>
                </a:ext>
              </a:extLst>
            </p:cNvPr>
            <p:cNvGrpSpPr/>
            <p:nvPr/>
          </p:nvGrpSpPr>
          <p:grpSpPr>
            <a:xfrm>
              <a:off x="995422" y="1562107"/>
              <a:ext cx="5839132" cy="3534586"/>
              <a:chOff x="3605993" y="4846636"/>
              <a:chExt cx="2526721" cy="1485693"/>
            </a:xfrm>
          </p:grpSpPr>
          <p:sp>
            <p:nvSpPr>
              <p:cNvPr id="57" name="Ellips 56">
                <a:extLst>
                  <a:ext uri="{FF2B5EF4-FFF2-40B4-BE49-F238E27FC236}">
                    <a16:creationId xmlns:a16="http://schemas.microsoft.com/office/drawing/2014/main" id="{AE6FE49B-507A-4782-8D2C-9C67311AE8FC}"/>
                  </a:ext>
                </a:extLst>
              </p:cNvPr>
              <p:cNvSpPr/>
              <p:nvPr/>
            </p:nvSpPr>
            <p:spPr>
              <a:xfrm>
                <a:off x="4607617" y="4860984"/>
                <a:ext cx="1525097" cy="14289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Ellips 57">
                <a:extLst>
                  <a:ext uri="{FF2B5EF4-FFF2-40B4-BE49-F238E27FC236}">
                    <a16:creationId xmlns:a16="http://schemas.microsoft.com/office/drawing/2014/main" id="{5A428F88-245C-4822-ABDB-89749495F1B6}"/>
                  </a:ext>
                </a:extLst>
              </p:cNvPr>
              <p:cNvSpPr/>
              <p:nvPr/>
            </p:nvSpPr>
            <p:spPr>
              <a:xfrm>
                <a:off x="3605993" y="4846636"/>
                <a:ext cx="1722977" cy="1485693"/>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Ellips 58">
                <a:extLst>
                  <a:ext uri="{FF2B5EF4-FFF2-40B4-BE49-F238E27FC236}">
                    <a16:creationId xmlns:a16="http://schemas.microsoft.com/office/drawing/2014/main" id="{14682161-1B80-44A5-B471-63C3D374635B}"/>
                  </a:ext>
                </a:extLst>
              </p:cNvPr>
              <p:cNvSpPr/>
              <p:nvPr/>
            </p:nvSpPr>
            <p:spPr>
              <a:xfrm>
                <a:off x="4451739" y="5159236"/>
                <a:ext cx="877231" cy="860493"/>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5" name="Grupp 44">
              <a:extLst>
                <a:ext uri="{FF2B5EF4-FFF2-40B4-BE49-F238E27FC236}">
                  <a16:creationId xmlns:a16="http://schemas.microsoft.com/office/drawing/2014/main" id="{0EE83FDD-E58D-4843-B83D-FA484A1B3A80}"/>
                </a:ext>
              </a:extLst>
            </p:cNvPr>
            <p:cNvGrpSpPr/>
            <p:nvPr/>
          </p:nvGrpSpPr>
          <p:grpSpPr>
            <a:xfrm>
              <a:off x="3067100" y="2792467"/>
              <a:ext cx="834968" cy="814552"/>
              <a:chOff x="7424351" y="1061295"/>
              <a:chExt cx="1186249" cy="1112108"/>
            </a:xfrm>
          </p:grpSpPr>
          <p:pic>
            <p:nvPicPr>
              <p:cNvPr id="55" name="Bild 54" descr="Byggnad med hel fyllning">
                <a:extLst>
                  <a:ext uri="{FF2B5EF4-FFF2-40B4-BE49-F238E27FC236}">
                    <a16:creationId xmlns:a16="http://schemas.microsoft.com/office/drawing/2014/main" id="{D19CD892-61A3-4F64-9671-6AA4D9CB88E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96200" y="1061295"/>
                <a:ext cx="914400" cy="914400"/>
              </a:xfrm>
              <a:prstGeom prst="rect">
                <a:avLst/>
              </a:prstGeom>
            </p:spPr>
          </p:pic>
          <p:pic>
            <p:nvPicPr>
              <p:cNvPr id="56" name="Bild 55" descr="Kvinna som rycker på axlarna med hel fyllning">
                <a:extLst>
                  <a:ext uri="{FF2B5EF4-FFF2-40B4-BE49-F238E27FC236}">
                    <a16:creationId xmlns:a16="http://schemas.microsoft.com/office/drawing/2014/main" id="{84ED61B8-F281-4A6B-8AF7-125773419D79}"/>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24351" y="1259003"/>
                <a:ext cx="914400" cy="914400"/>
              </a:xfrm>
              <a:prstGeom prst="rect">
                <a:avLst/>
              </a:prstGeom>
            </p:spPr>
          </p:pic>
        </p:grpSp>
        <p:sp>
          <p:nvSpPr>
            <p:cNvPr id="46" name="textruta 45">
              <a:extLst>
                <a:ext uri="{FF2B5EF4-FFF2-40B4-BE49-F238E27FC236}">
                  <a16:creationId xmlns:a16="http://schemas.microsoft.com/office/drawing/2014/main" id="{7D64B03D-A793-4EA2-B7B9-90C40B7FDC9C}"/>
                </a:ext>
              </a:extLst>
            </p:cNvPr>
            <p:cNvSpPr txBox="1"/>
            <p:nvPr/>
          </p:nvSpPr>
          <p:spPr>
            <a:xfrm>
              <a:off x="5756198" y="2330802"/>
              <a:ext cx="1169655" cy="450334"/>
            </a:xfrm>
            <a:prstGeom prst="rect">
              <a:avLst/>
            </a:prstGeom>
            <a:noFill/>
          </p:spPr>
          <p:txBody>
            <a:bodyPr wrap="square">
              <a:spAutoFit/>
            </a:bodyPr>
            <a:lstStyle/>
            <a:p>
              <a:endParaRPr lang="sv-SE">
                <a:solidFill>
                  <a:schemeClr val="accent1"/>
                </a:solidFill>
              </a:endParaRPr>
            </a:p>
          </p:txBody>
        </p:sp>
        <p:pic>
          <p:nvPicPr>
            <p:cNvPr id="47" name="Platshållare för innehåll 21" descr="Brainstorming kontur">
              <a:extLst>
                <a:ext uri="{FF2B5EF4-FFF2-40B4-BE49-F238E27FC236}">
                  <a16:creationId xmlns:a16="http://schemas.microsoft.com/office/drawing/2014/main" id="{E9EDBCC5-5F5E-4C9C-95F5-270FF853C16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68439" y="2447382"/>
              <a:ext cx="752235" cy="752235"/>
            </a:xfrm>
            <a:prstGeom prst="rect">
              <a:avLst/>
            </a:prstGeom>
          </p:spPr>
        </p:pic>
        <p:grpSp>
          <p:nvGrpSpPr>
            <p:cNvPr id="48" name="Grupp 47">
              <a:extLst>
                <a:ext uri="{FF2B5EF4-FFF2-40B4-BE49-F238E27FC236}">
                  <a16:creationId xmlns:a16="http://schemas.microsoft.com/office/drawing/2014/main" id="{3B4D9BE1-F1A5-49D5-B59C-D3F62A34F1F6}"/>
                </a:ext>
              </a:extLst>
            </p:cNvPr>
            <p:cNvGrpSpPr/>
            <p:nvPr/>
          </p:nvGrpSpPr>
          <p:grpSpPr>
            <a:xfrm>
              <a:off x="1610372" y="658350"/>
              <a:ext cx="3051127" cy="4804130"/>
              <a:chOff x="6868057" y="-2637127"/>
              <a:chExt cx="3323002" cy="4979149"/>
            </a:xfrm>
          </p:grpSpPr>
          <p:sp>
            <p:nvSpPr>
              <p:cNvPr id="53" name="textruta 52">
                <a:extLst>
                  <a:ext uri="{FF2B5EF4-FFF2-40B4-BE49-F238E27FC236}">
                    <a16:creationId xmlns:a16="http://schemas.microsoft.com/office/drawing/2014/main" id="{61E818E2-B925-40F2-BC4E-276F1018EA43}"/>
                  </a:ext>
                </a:extLst>
              </p:cNvPr>
              <p:cNvSpPr txBox="1"/>
              <p:nvPr/>
            </p:nvSpPr>
            <p:spPr>
              <a:xfrm>
                <a:off x="6868057" y="1875282"/>
                <a:ext cx="3323002" cy="466740"/>
              </a:xfrm>
              <a:prstGeom prst="rect">
                <a:avLst/>
              </a:prstGeom>
              <a:noFill/>
            </p:spPr>
            <p:txBody>
              <a:bodyPr wrap="square">
                <a:spAutoFit/>
              </a:bodyPr>
              <a:lstStyle/>
              <a:p>
                <a:pPr algn="ctr"/>
                <a:endParaRPr lang="en-GB" sz="1800">
                  <a:solidFill>
                    <a:schemeClr val="accent1"/>
                  </a:solidFill>
                </a:endParaRPr>
              </a:p>
            </p:txBody>
          </p:sp>
          <p:pic>
            <p:nvPicPr>
              <p:cNvPr id="54" name="Bild 53" descr="Gruppkreativitet kontur">
                <a:extLst>
                  <a:ext uri="{FF2B5EF4-FFF2-40B4-BE49-F238E27FC236}">
                    <a16:creationId xmlns:a16="http://schemas.microsoft.com/office/drawing/2014/main" id="{0CFF04E7-4528-4A27-9B37-A751FB55389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91504" y="-2637127"/>
                <a:ext cx="971480" cy="971481"/>
              </a:xfrm>
              <a:prstGeom prst="rect">
                <a:avLst/>
              </a:prstGeom>
            </p:spPr>
          </p:pic>
        </p:grpSp>
        <p:grpSp>
          <p:nvGrpSpPr>
            <p:cNvPr id="49" name="Grupp 48">
              <a:extLst>
                <a:ext uri="{FF2B5EF4-FFF2-40B4-BE49-F238E27FC236}">
                  <a16:creationId xmlns:a16="http://schemas.microsoft.com/office/drawing/2014/main" id="{95000C17-55ED-45D0-BFDA-F32EBC708DA4}"/>
                </a:ext>
              </a:extLst>
            </p:cNvPr>
            <p:cNvGrpSpPr/>
            <p:nvPr/>
          </p:nvGrpSpPr>
          <p:grpSpPr>
            <a:xfrm>
              <a:off x="1232555" y="2461496"/>
              <a:ext cx="1620961" cy="1950050"/>
              <a:chOff x="1261087" y="3387630"/>
              <a:chExt cx="1620961" cy="1950050"/>
            </a:xfrm>
          </p:grpSpPr>
          <p:pic>
            <p:nvPicPr>
              <p:cNvPr id="50" name="Bild 49" descr="Fabrik kontur">
                <a:extLst>
                  <a:ext uri="{FF2B5EF4-FFF2-40B4-BE49-F238E27FC236}">
                    <a16:creationId xmlns:a16="http://schemas.microsoft.com/office/drawing/2014/main" id="{C8737E0E-2C25-4666-B6CA-78250E7A062F}"/>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179173" y="4623949"/>
                <a:ext cx="702875" cy="713731"/>
              </a:xfrm>
              <a:prstGeom prst="rect">
                <a:avLst/>
              </a:prstGeom>
            </p:spPr>
          </p:pic>
          <p:pic>
            <p:nvPicPr>
              <p:cNvPr id="51" name="Bild 50" descr="Stad kontur">
                <a:extLst>
                  <a:ext uri="{FF2B5EF4-FFF2-40B4-BE49-F238E27FC236}">
                    <a16:creationId xmlns:a16="http://schemas.microsoft.com/office/drawing/2014/main" id="{906DDF07-4461-41CF-BA8E-ED7CAE05A64D}"/>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014396" y="3387630"/>
                <a:ext cx="702875" cy="713731"/>
              </a:xfrm>
              <a:prstGeom prst="rect">
                <a:avLst/>
              </a:prstGeom>
            </p:spPr>
          </p:pic>
          <p:pic>
            <p:nvPicPr>
              <p:cNvPr id="52" name="Bild 51" descr="Fabrik kontur">
                <a:extLst>
                  <a:ext uri="{FF2B5EF4-FFF2-40B4-BE49-F238E27FC236}">
                    <a16:creationId xmlns:a16="http://schemas.microsoft.com/office/drawing/2014/main" id="{414FEDFB-2CF6-4EC9-8BDA-E259BCB20652}"/>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261087" y="3505484"/>
                <a:ext cx="702875" cy="713731"/>
              </a:xfrm>
              <a:prstGeom prst="rect">
                <a:avLst/>
              </a:prstGeom>
            </p:spPr>
          </p:pic>
        </p:grpSp>
      </p:grpSp>
      <p:sp>
        <p:nvSpPr>
          <p:cNvPr id="60" name="textruta 59">
            <a:extLst>
              <a:ext uri="{FF2B5EF4-FFF2-40B4-BE49-F238E27FC236}">
                <a16:creationId xmlns:a16="http://schemas.microsoft.com/office/drawing/2014/main" id="{589A0AEC-3DBE-4C83-BC51-756C23E0E200}"/>
              </a:ext>
            </a:extLst>
          </p:cNvPr>
          <p:cNvSpPr txBox="1"/>
          <p:nvPr/>
        </p:nvSpPr>
        <p:spPr>
          <a:xfrm>
            <a:off x="2915518" y="2085163"/>
            <a:ext cx="2893858" cy="954107"/>
          </a:xfrm>
          <a:prstGeom prst="rect">
            <a:avLst/>
          </a:prstGeom>
          <a:noFill/>
          <a:ln>
            <a:solidFill>
              <a:srgbClr val="034EA8"/>
            </a:solidFill>
          </a:ln>
        </p:spPr>
        <p:txBody>
          <a:bodyPr wrap="square" rtlCol="0">
            <a:spAutoFit/>
          </a:bodyPr>
          <a:lstStyle/>
          <a:p>
            <a:r>
              <a:rPr lang="en-GB" sz="2800"/>
              <a:t>SME association (in specific area)</a:t>
            </a:r>
          </a:p>
        </p:txBody>
      </p:sp>
      <p:sp>
        <p:nvSpPr>
          <p:cNvPr id="61" name="textruta 60">
            <a:extLst>
              <a:ext uri="{FF2B5EF4-FFF2-40B4-BE49-F238E27FC236}">
                <a16:creationId xmlns:a16="http://schemas.microsoft.com/office/drawing/2014/main" id="{84F055D1-23A1-4B3A-8EF4-E2682265E2D3}"/>
              </a:ext>
            </a:extLst>
          </p:cNvPr>
          <p:cNvSpPr txBox="1"/>
          <p:nvPr/>
        </p:nvSpPr>
        <p:spPr>
          <a:xfrm>
            <a:off x="7072241" y="5559787"/>
            <a:ext cx="2089346" cy="523220"/>
          </a:xfrm>
          <a:prstGeom prst="rect">
            <a:avLst/>
          </a:prstGeom>
          <a:noFill/>
          <a:ln>
            <a:solidFill>
              <a:srgbClr val="034EA8"/>
            </a:solidFill>
          </a:ln>
        </p:spPr>
        <p:txBody>
          <a:bodyPr wrap="square" rtlCol="0">
            <a:spAutoFit/>
          </a:bodyPr>
          <a:lstStyle/>
          <a:p>
            <a:r>
              <a:rPr lang="en-GB" sz="2800"/>
              <a:t>Municipality</a:t>
            </a:r>
          </a:p>
        </p:txBody>
      </p:sp>
      <p:sp>
        <p:nvSpPr>
          <p:cNvPr id="6" name="Pratbubbla: rad 5">
            <a:extLst>
              <a:ext uri="{FF2B5EF4-FFF2-40B4-BE49-F238E27FC236}">
                <a16:creationId xmlns:a16="http://schemas.microsoft.com/office/drawing/2014/main" id="{D31E1926-9E69-4DE3-89AF-ECF3BE42B6C6}"/>
              </a:ext>
            </a:extLst>
          </p:cNvPr>
          <p:cNvSpPr/>
          <p:nvPr/>
        </p:nvSpPr>
        <p:spPr>
          <a:xfrm>
            <a:off x="6397357" y="1728899"/>
            <a:ext cx="2384713" cy="758113"/>
          </a:xfrm>
          <a:prstGeom prst="borderCallout1">
            <a:avLst>
              <a:gd name="adj1" fmla="val 100677"/>
              <a:gd name="adj2" fmla="val 30011"/>
              <a:gd name="adj3" fmla="val 260424"/>
              <a:gd name="adj4" fmla="val -86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a:solidFill>
                  <a:schemeClr val="tx1"/>
                </a:solidFill>
              </a:rPr>
              <a:t>Contact office local SME association</a:t>
            </a:r>
          </a:p>
        </p:txBody>
      </p:sp>
      <p:sp>
        <p:nvSpPr>
          <p:cNvPr id="62" name="Pratbubbla: rad 61">
            <a:extLst>
              <a:ext uri="{FF2B5EF4-FFF2-40B4-BE49-F238E27FC236}">
                <a16:creationId xmlns:a16="http://schemas.microsoft.com/office/drawing/2014/main" id="{597746C5-033A-44F3-A005-1338F6D01E15}"/>
              </a:ext>
            </a:extLst>
          </p:cNvPr>
          <p:cNvSpPr/>
          <p:nvPr/>
        </p:nvSpPr>
        <p:spPr>
          <a:xfrm>
            <a:off x="1605729" y="5289217"/>
            <a:ext cx="1756698" cy="662384"/>
          </a:xfrm>
          <a:prstGeom prst="borderCallout1">
            <a:avLst>
              <a:gd name="adj1" fmla="val -4008"/>
              <a:gd name="adj2" fmla="val 40140"/>
              <a:gd name="adj3" fmla="val -125512"/>
              <a:gd name="adj4" fmla="val 6049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a:solidFill>
                  <a:schemeClr val="tx1"/>
                </a:solidFill>
              </a:rPr>
              <a:t>Business Park manager</a:t>
            </a:r>
          </a:p>
        </p:txBody>
      </p:sp>
      <p:sp>
        <p:nvSpPr>
          <p:cNvPr id="63" name="Pratbubbla: rad 62">
            <a:extLst>
              <a:ext uri="{FF2B5EF4-FFF2-40B4-BE49-F238E27FC236}">
                <a16:creationId xmlns:a16="http://schemas.microsoft.com/office/drawing/2014/main" id="{3815AA9B-E856-4A9D-8922-86CF33D1FB6B}"/>
              </a:ext>
            </a:extLst>
          </p:cNvPr>
          <p:cNvSpPr/>
          <p:nvPr/>
        </p:nvSpPr>
        <p:spPr>
          <a:xfrm>
            <a:off x="9756745" y="2730120"/>
            <a:ext cx="2384713" cy="758113"/>
          </a:xfrm>
          <a:prstGeom prst="borderCallout1">
            <a:avLst>
              <a:gd name="adj1" fmla="val 107504"/>
              <a:gd name="adj2" fmla="val 50269"/>
              <a:gd name="adj3" fmla="val 303664"/>
              <a:gd name="adj4" fmla="val 1231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Municipality’s energy advisor</a:t>
            </a:r>
          </a:p>
        </p:txBody>
      </p:sp>
      <p:cxnSp>
        <p:nvCxnSpPr>
          <p:cNvPr id="65" name="Rak koppling 64">
            <a:extLst>
              <a:ext uri="{FF2B5EF4-FFF2-40B4-BE49-F238E27FC236}">
                <a16:creationId xmlns:a16="http://schemas.microsoft.com/office/drawing/2014/main" id="{0D9E8412-EC4C-40E5-8F7E-BF1BDCB0D73F}"/>
              </a:ext>
            </a:extLst>
          </p:cNvPr>
          <p:cNvCxnSpPr>
            <a:cxnSpLocks/>
          </p:cNvCxnSpPr>
          <p:nvPr/>
        </p:nvCxnSpPr>
        <p:spPr>
          <a:xfrm>
            <a:off x="10835929" y="3578071"/>
            <a:ext cx="28447" cy="1617241"/>
          </a:xfrm>
          <a:prstGeom prst="line">
            <a:avLst/>
          </a:prstGeom>
        </p:spPr>
        <p:style>
          <a:lnRef idx="1">
            <a:schemeClr val="accent1"/>
          </a:lnRef>
          <a:fillRef idx="0">
            <a:schemeClr val="accent1"/>
          </a:fillRef>
          <a:effectRef idx="0">
            <a:schemeClr val="accent1"/>
          </a:effectRef>
          <a:fontRef idx="minor">
            <a:schemeClr val="tx1"/>
          </a:fontRef>
        </p:style>
      </p:cxnSp>
      <p:sp>
        <p:nvSpPr>
          <p:cNvPr id="67" name="Pratbubbla: rad 66">
            <a:extLst>
              <a:ext uri="{FF2B5EF4-FFF2-40B4-BE49-F238E27FC236}">
                <a16:creationId xmlns:a16="http://schemas.microsoft.com/office/drawing/2014/main" id="{B6F7DBEE-AC5D-47CE-ADFA-51B019F26BFF}"/>
              </a:ext>
            </a:extLst>
          </p:cNvPr>
          <p:cNvSpPr/>
          <p:nvPr/>
        </p:nvSpPr>
        <p:spPr>
          <a:xfrm>
            <a:off x="6918473" y="3307455"/>
            <a:ext cx="1710942" cy="727690"/>
          </a:xfrm>
          <a:prstGeom prst="borderCallout1">
            <a:avLst>
              <a:gd name="adj1" fmla="val 543"/>
              <a:gd name="adj2" fmla="val 50992"/>
              <a:gd name="adj3" fmla="val -94595"/>
              <a:gd name="adj4" fmla="val 48485"/>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a:solidFill>
                  <a:schemeClr val="tx1"/>
                </a:solidFill>
              </a:rPr>
              <a:t>“External” network</a:t>
            </a:r>
          </a:p>
        </p:txBody>
      </p:sp>
      <p:sp>
        <p:nvSpPr>
          <p:cNvPr id="68" name="Pratbubbla: rad 67">
            <a:extLst>
              <a:ext uri="{FF2B5EF4-FFF2-40B4-BE49-F238E27FC236}">
                <a16:creationId xmlns:a16="http://schemas.microsoft.com/office/drawing/2014/main" id="{3CE84EB8-E45E-408C-B7AD-8B96CDF4E844}"/>
              </a:ext>
            </a:extLst>
          </p:cNvPr>
          <p:cNvSpPr/>
          <p:nvPr/>
        </p:nvSpPr>
        <p:spPr>
          <a:xfrm>
            <a:off x="2988679" y="4321482"/>
            <a:ext cx="1710942" cy="727690"/>
          </a:xfrm>
          <a:prstGeom prst="borderCallout1">
            <a:avLst>
              <a:gd name="adj1" fmla="val 543"/>
              <a:gd name="adj2" fmla="val 50992"/>
              <a:gd name="adj3" fmla="val -37941"/>
              <a:gd name="adj4" fmla="val 8653"/>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a:solidFill>
                  <a:schemeClr val="tx1"/>
                </a:solidFill>
              </a:rPr>
              <a:t>ESS in park</a:t>
            </a:r>
          </a:p>
        </p:txBody>
      </p:sp>
      <p:cxnSp>
        <p:nvCxnSpPr>
          <p:cNvPr id="25" name="Rak koppling 24">
            <a:extLst>
              <a:ext uri="{FF2B5EF4-FFF2-40B4-BE49-F238E27FC236}">
                <a16:creationId xmlns:a16="http://schemas.microsoft.com/office/drawing/2014/main" id="{83D01E73-0033-418A-B62A-F9418C00C52C}"/>
              </a:ext>
            </a:extLst>
          </p:cNvPr>
          <p:cNvCxnSpPr>
            <a:cxnSpLocks/>
            <a:endCxn id="62" idx="3"/>
          </p:cNvCxnSpPr>
          <p:nvPr/>
        </p:nvCxnSpPr>
        <p:spPr>
          <a:xfrm>
            <a:off x="2347794" y="4503100"/>
            <a:ext cx="136284" cy="786117"/>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Rak koppling 70">
            <a:extLst>
              <a:ext uri="{FF2B5EF4-FFF2-40B4-BE49-F238E27FC236}">
                <a16:creationId xmlns:a16="http://schemas.microsoft.com/office/drawing/2014/main" id="{974AC309-E8BB-417F-972D-A997DF009F66}"/>
              </a:ext>
            </a:extLst>
          </p:cNvPr>
          <p:cNvCxnSpPr>
            <a:cxnSpLocks/>
          </p:cNvCxnSpPr>
          <p:nvPr/>
        </p:nvCxnSpPr>
        <p:spPr>
          <a:xfrm flipH="1">
            <a:off x="6637965" y="2449570"/>
            <a:ext cx="297154" cy="763577"/>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Rak koppling 73">
            <a:extLst>
              <a:ext uri="{FF2B5EF4-FFF2-40B4-BE49-F238E27FC236}">
                <a16:creationId xmlns:a16="http://schemas.microsoft.com/office/drawing/2014/main" id="{1C7A7447-7814-4DE5-9889-6328A673DCA1}"/>
              </a:ext>
            </a:extLst>
          </p:cNvPr>
          <p:cNvCxnSpPr>
            <a:cxnSpLocks/>
            <a:endCxn id="55" idx="3"/>
          </p:cNvCxnSpPr>
          <p:nvPr/>
        </p:nvCxnSpPr>
        <p:spPr>
          <a:xfrm flipH="1">
            <a:off x="10017903" y="3463029"/>
            <a:ext cx="595988" cy="1444064"/>
          </a:xfrm>
          <a:prstGeom prst="line">
            <a:avLst/>
          </a:prstGeom>
        </p:spPr>
        <p:style>
          <a:lnRef idx="1">
            <a:schemeClr val="accent1"/>
          </a:lnRef>
          <a:fillRef idx="0">
            <a:schemeClr val="accent1"/>
          </a:fillRef>
          <a:effectRef idx="0">
            <a:schemeClr val="accent1"/>
          </a:effectRef>
          <a:fontRef idx="minor">
            <a:schemeClr val="tx1"/>
          </a:fontRef>
        </p:style>
      </p:cxnSp>
      <p:grpSp>
        <p:nvGrpSpPr>
          <p:cNvPr id="69" name="Gruppieren 9">
            <a:extLst>
              <a:ext uri="{FF2B5EF4-FFF2-40B4-BE49-F238E27FC236}">
                <a16:creationId xmlns:a16="http://schemas.microsoft.com/office/drawing/2014/main" id="{50C56B3D-0106-41E8-AA03-1B8407D4289F}"/>
              </a:ext>
            </a:extLst>
          </p:cNvPr>
          <p:cNvGrpSpPr/>
          <p:nvPr/>
        </p:nvGrpSpPr>
        <p:grpSpPr>
          <a:xfrm>
            <a:off x="135517" y="136525"/>
            <a:ext cx="761950" cy="761950"/>
            <a:chOff x="135517" y="136525"/>
            <a:chExt cx="761950" cy="761950"/>
          </a:xfrm>
        </p:grpSpPr>
        <p:sp>
          <p:nvSpPr>
            <p:cNvPr id="70" name="Ellipse 12">
              <a:extLst>
                <a:ext uri="{FF2B5EF4-FFF2-40B4-BE49-F238E27FC236}">
                  <a16:creationId xmlns:a16="http://schemas.microsoft.com/office/drawing/2014/main" id="{B5D8EB02-3DC2-42BD-ADF6-36A3E68F617C}"/>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2" name="Sprechblase: oval 13">
              <a:extLst>
                <a:ext uri="{FF2B5EF4-FFF2-40B4-BE49-F238E27FC236}">
                  <a16:creationId xmlns:a16="http://schemas.microsoft.com/office/drawing/2014/main" id="{1894FE39-F532-4E63-A91D-60B9036B928C}"/>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73" name="Rectangle 72">
            <a:extLst>
              <a:ext uri="{FF2B5EF4-FFF2-40B4-BE49-F238E27FC236}">
                <a16:creationId xmlns:a16="http://schemas.microsoft.com/office/drawing/2014/main" id="{9D12EC26-DA4B-4AD6-9C95-9E314D18F075}"/>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35042534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E9BABB5-AE68-43C6-96EE-00347F072D2E}"/>
              </a:ext>
            </a:extLst>
          </p:cNvPr>
          <p:cNvSpPr>
            <a:spLocks noGrp="1"/>
          </p:cNvSpPr>
          <p:nvPr>
            <p:ph type="title"/>
          </p:nvPr>
        </p:nvSpPr>
        <p:spPr/>
        <p:txBody>
          <a:bodyPr/>
          <a:lstStyle/>
          <a:p>
            <a:r>
              <a:rPr lang="en-US" noProof="0"/>
              <a:t>Messages to convey in this training</a:t>
            </a:r>
          </a:p>
        </p:txBody>
      </p:sp>
      <p:sp>
        <p:nvSpPr>
          <p:cNvPr id="3" name="Platshållare för innehåll 2">
            <a:extLst>
              <a:ext uri="{FF2B5EF4-FFF2-40B4-BE49-F238E27FC236}">
                <a16:creationId xmlns:a16="http://schemas.microsoft.com/office/drawing/2014/main" id="{9F4D7860-B9EE-40DC-92EA-164F7DF354FA}"/>
              </a:ext>
            </a:extLst>
          </p:cNvPr>
          <p:cNvSpPr>
            <a:spLocks noGrp="1"/>
          </p:cNvSpPr>
          <p:nvPr>
            <p:ph idx="1"/>
          </p:nvPr>
        </p:nvSpPr>
        <p:spPr>
          <a:xfrm>
            <a:off x="838200" y="1890443"/>
            <a:ext cx="8837815" cy="4286519"/>
          </a:xfrm>
        </p:spPr>
        <p:txBody>
          <a:bodyPr>
            <a:normAutofit fontScale="62500" lnSpcReduction="20000"/>
          </a:bodyPr>
          <a:lstStyle/>
          <a:p>
            <a:pPr>
              <a:lnSpc>
                <a:spcPct val="120000"/>
              </a:lnSpc>
            </a:pPr>
            <a:r>
              <a:rPr lang="en-US" b="1" noProof="0" dirty="0"/>
              <a:t>Get the skills to support SMEs in a cluster to work together to save energy</a:t>
            </a:r>
          </a:p>
          <a:p>
            <a:pPr>
              <a:lnSpc>
                <a:spcPct val="120000"/>
              </a:lnSpc>
            </a:pPr>
            <a:r>
              <a:rPr lang="en-US" noProof="0" dirty="0"/>
              <a:t>Learn how you can use your role as a Trusted Partner* for a cluster of SMEs to improve energy efficiency and use of renewable energy</a:t>
            </a:r>
          </a:p>
          <a:p>
            <a:pPr>
              <a:lnSpc>
                <a:spcPct val="120000"/>
              </a:lnSpc>
            </a:pPr>
            <a:r>
              <a:rPr lang="en-US" noProof="0" dirty="0"/>
              <a:t>Find inspiration for developing a way of working that is relevant to your own situation</a:t>
            </a:r>
          </a:p>
          <a:p>
            <a:pPr>
              <a:lnSpc>
                <a:spcPct val="120000"/>
              </a:lnSpc>
            </a:pPr>
            <a:endParaRPr lang="en-US" b="1" noProof="0" dirty="0"/>
          </a:p>
          <a:p>
            <a:pPr>
              <a:lnSpc>
                <a:spcPct val="120000"/>
              </a:lnSpc>
            </a:pPr>
            <a:r>
              <a:rPr lang="en-US" sz="2400" noProof="0" dirty="0"/>
              <a:t>* This training is relevant to anyone who have/will have a coordinating/supporting role in relation to a local cluster of SMEs (a Trusted Partner) and want to address energy efficiency and sustainability in that role.</a:t>
            </a:r>
          </a:p>
          <a:p>
            <a:pPr>
              <a:lnSpc>
                <a:spcPct val="120000"/>
              </a:lnSpc>
            </a:pPr>
            <a:r>
              <a:rPr lang="en-US" sz="2400" noProof="0" dirty="0"/>
              <a:t>This can be people working with business park management, a local industry association climate and energy advice, municipal business development etc.</a:t>
            </a:r>
          </a:p>
          <a:p>
            <a:pPr>
              <a:lnSpc>
                <a:spcPct val="120000"/>
              </a:lnSpc>
            </a:pPr>
            <a:r>
              <a:rPr lang="en-US" sz="2400" noProof="0" dirty="0"/>
              <a:t>The training materials combine theory on specific topics with concrete examples and interactive activities based on your own experience.</a:t>
            </a:r>
          </a:p>
        </p:txBody>
      </p:sp>
      <p:sp>
        <p:nvSpPr>
          <p:cNvPr id="4" name="Platshållare för datum 3">
            <a:extLst>
              <a:ext uri="{FF2B5EF4-FFF2-40B4-BE49-F238E27FC236}">
                <a16:creationId xmlns:a16="http://schemas.microsoft.com/office/drawing/2014/main" id="{417D72F8-7ACB-40D6-AD77-15575B24B200}"/>
              </a:ext>
            </a:extLst>
          </p:cNvPr>
          <p:cNvSpPr>
            <a:spLocks noGrp="1"/>
          </p:cNvSpPr>
          <p:nvPr>
            <p:ph type="dt" sz="half" idx="10"/>
          </p:nvPr>
        </p:nvSpPr>
        <p:spPr/>
        <p:txBody>
          <a:bodyPr/>
          <a:lstStyle/>
          <a:p>
            <a:fld id="{54C89366-E4D6-4865-8FB2-D4A6079A11D1}" type="datetime1">
              <a:rPr lang="en-GB" smtClean="0"/>
              <a:t>24/05/2022</a:t>
            </a:fld>
            <a:endParaRPr lang="de-DE"/>
          </a:p>
        </p:txBody>
      </p:sp>
      <p:sp>
        <p:nvSpPr>
          <p:cNvPr id="5" name="Platshållare för bildnummer 4">
            <a:extLst>
              <a:ext uri="{FF2B5EF4-FFF2-40B4-BE49-F238E27FC236}">
                <a16:creationId xmlns:a16="http://schemas.microsoft.com/office/drawing/2014/main" id="{1D0C1B6E-B109-4FFC-A029-36224FD64542}"/>
              </a:ext>
            </a:extLst>
          </p:cNvPr>
          <p:cNvSpPr>
            <a:spLocks noGrp="1"/>
          </p:cNvSpPr>
          <p:nvPr>
            <p:ph type="sldNum" sz="quarter" idx="11"/>
          </p:nvPr>
        </p:nvSpPr>
        <p:spPr/>
        <p:txBody>
          <a:bodyPr/>
          <a:lstStyle/>
          <a:p>
            <a:fld id="{CD13C9F6-DA1F-4969-8B21-2E803A8A69C8}" type="slidenum">
              <a:rPr lang="de-DE" smtClean="0"/>
              <a:t>3</a:t>
            </a:fld>
            <a:endParaRPr lang="de-DE"/>
          </a:p>
        </p:txBody>
      </p:sp>
      <p:sp>
        <p:nvSpPr>
          <p:cNvPr id="6" name="Rectangle 5">
            <a:extLst>
              <a:ext uri="{FF2B5EF4-FFF2-40B4-BE49-F238E27FC236}">
                <a16:creationId xmlns:a16="http://schemas.microsoft.com/office/drawing/2014/main" id="{D8DDFE7E-2536-444F-88BB-57242F761DE8}"/>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40229926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upp 37">
            <a:extLst>
              <a:ext uri="{FF2B5EF4-FFF2-40B4-BE49-F238E27FC236}">
                <a16:creationId xmlns:a16="http://schemas.microsoft.com/office/drawing/2014/main" id="{8BA363DB-1BA9-4926-96C4-BABE5013DF57}"/>
              </a:ext>
            </a:extLst>
          </p:cNvPr>
          <p:cNvGrpSpPr/>
          <p:nvPr/>
        </p:nvGrpSpPr>
        <p:grpSpPr>
          <a:xfrm>
            <a:off x="1878912" y="3904869"/>
            <a:ext cx="8813114" cy="2704270"/>
            <a:chOff x="1903124" y="3445729"/>
            <a:chExt cx="7635117" cy="1695126"/>
          </a:xfrm>
        </p:grpSpPr>
        <p:sp>
          <p:nvSpPr>
            <p:cNvPr id="39" name="Pil: höger 38">
              <a:extLst>
                <a:ext uri="{FF2B5EF4-FFF2-40B4-BE49-F238E27FC236}">
                  <a16:creationId xmlns:a16="http://schemas.microsoft.com/office/drawing/2014/main" id="{FCC5F934-A1A5-4DD5-B283-1064FC76BC22}"/>
                </a:ext>
              </a:extLst>
            </p:cNvPr>
            <p:cNvSpPr/>
            <p:nvPr/>
          </p:nvSpPr>
          <p:spPr>
            <a:xfrm>
              <a:off x="1903124" y="3445729"/>
              <a:ext cx="7635117" cy="1695126"/>
            </a:xfrm>
            <a:prstGeom prst="rightArrow">
              <a:avLst/>
            </a:prstGeom>
            <a:ln>
              <a:solidFill>
                <a:schemeClr val="accent6"/>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40" name="textruta 39">
              <a:extLst>
                <a:ext uri="{FF2B5EF4-FFF2-40B4-BE49-F238E27FC236}">
                  <a16:creationId xmlns:a16="http://schemas.microsoft.com/office/drawing/2014/main" id="{D222B118-38AE-4F19-800B-DCB5976851B6}"/>
                </a:ext>
              </a:extLst>
            </p:cNvPr>
            <p:cNvSpPr txBox="1"/>
            <p:nvPr/>
          </p:nvSpPr>
          <p:spPr>
            <a:xfrm>
              <a:off x="2027382" y="3914750"/>
              <a:ext cx="7317657" cy="27009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200" b="1">
                  <a:solidFill>
                    <a:srgbClr val="000000"/>
                  </a:solidFill>
                  <a:latin typeface="Calibri" panose="020F0502020204030204"/>
                </a:rPr>
                <a:t>Plan, design</a:t>
              </a:r>
              <a:r>
                <a:rPr kumimoji="0" lang="en-GB" sz="2200" b="1" i="0" u="none" strike="noStrike" kern="1200" cap="none" spc="0" normalizeH="0" baseline="0" noProof="0">
                  <a:ln>
                    <a:noFill/>
                  </a:ln>
                  <a:solidFill>
                    <a:srgbClr val="000000"/>
                  </a:solidFill>
                  <a:effectLst/>
                  <a:uLnTx/>
                  <a:uFillTx/>
                  <a:latin typeface="Calibri" panose="020F0502020204030204"/>
                  <a:ea typeface="+mn-ea"/>
                  <a:cs typeface="+mn-cs"/>
                </a:rPr>
                <a:t> and carry out activities</a:t>
              </a:r>
            </a:p>
          </p:txBody>
        </p:sp>
      </p:grpSp>
      <p:sp>
        <p:nvSpPr>
          <p:cNvPr id="2" name="Rubrik 1">
            <a:extLst>
              <a:ext uri="{FF2B5EF4-FFF2-40B4-BE49-F238E27FC236}">
                <a16:creationId xmlns:a16="http://schemas.microsoft.com/office/drawing/2014/main" id="{C452364E-DFCF-4D01-B7A9-6D3A5759C936}"/>
              </a:ext>
            </a:extLst>
          </p:cNvPr>
          <p:cNvSpPr>
            <a:spLocks noGrp="1"/>
          </p:cNvSpPr>
          <p:nvPr>
            <p:ph type="title"/>
          </p:nvPr>
        </p:nvSpPr>
        <p:spPr>
          <a:xfrm>
            <a:off x="838200" y="1103814"/>
            <a:ext cx="10515600" cy="572608"/>
          </a:xfrm>
        </p:spPr>
        <p:txBody>
          <a:bodyPr>
            <a:normAutofit/>
          </a:bodyPr>
          <a:lstStyle/>
          <a:p>
            <a:r>
              <a:rPr lang="en-US" noProof="0" dirty="0"/>
              <a:t>Organizing your work – and work together to</a:t>
            </a:r>
          </a:p>
        </p:txBody>
      </p:sp>
      <p:sp>
        <p:nvSpPr>
          <p:cNvPr id="4" name="Platshållare för datum 3">
            <a:extLst>
              <a:ext uri="{FF2B5EF4-FFF2-40B4-BE49-F238E27FC236}">
                <a16:creationId xmlns:a16="http://schemas.microsoft.com/office/drawing/2014/main" id="{0F904849-26F5-4AA2-9839-D5DC573C36E8}"/>
              </a:ext>
            </a:extLst>
          </p:cNvPr>
          <p:cNvSpPr>
            <a:spLocks noGrp="1"/>
          </p:cNvSpPr>
          <p:nvPr>
            <p:ph type="dt" sz="half" idx="10"/>
          </p:nvPr>
        </p:nvSpPr>
        <p:spPr/>
        <p:txBody>
          <a:bodyPr/>
          <a:lstStyle/>
          <a:p>
            <a:fld id="{3C5B09CE-A343-402A-997F-451D1B10D89A}" type="datetime1">
              <a:rPr lang="en-GB" smtClean="0"/>
              <a:t>24/05/2022</a:t>
            </a:fld>
            <a:endParaRPr lang="de-DE"/>
          </a:p>
        </p:txBody>
      </p:sp>
      <p:sp>
        <p:nvSpPr>
          <p:cNvPr id="5" name="Platshållare för bildnummer 4">
            <a:extLst>
              <a:ext uri="{FF2B5EF4-FFF2-40B4-BE49-F238E27FC236}">
                <a16:creationId xmlns:a16="http://schemas.microsoft.com/office/drawing/2014/main" id="{FA0BF1D0-738D-4EDB-850E-D63E59168FF0}"/>
              </a:ext>
            </a:extLst>
          </p:cNvPr>
          <p:cNvSpPr>
            <a:spLocks noGrp="1"/>
          </p:cNvSpPr>
          <p:nvPr>
            <p:ph type="sldNum" sz="quarter" idx="11"/>
          </p:nvPr>
        </p:nvSpPr>
        <p:spPr/>
        <p:txBody>
          <a:bodyPr/>
          <a:lstStyle/>
          <a:p>
            <a:fld id="{CD13C9F6-DA1F-4969-8B21-2E803A8A69C8}" type="slidenum">
              <a:rPr lang="de-DE" smtClean="0"/>
              <a:t>30</a:t>
            </a:fld>
            <a:endParaRPr lang="de-DE"/>
          </a:p>
        </p:txBody>
      </p:sp>
      <p:sp>
        <p:nvSpPr>
          <p:cNvPr id="25" name="Platshållare för datum 3">
            <a:extLst>
              <a:ext uri="{FF2B5EF4-FFF2-40B4-BE49-F238E27FC236}">
                <a16:creationId xmlns:a16="http://schemas.microsoft.com/office/drawing/2014/main" id="{9A5F2591-B83A-4F44-ABE7-28E522BB5189}"/>
              </a:ext>
            </a:extLst>
          </p:cNvPr>
          <p:cNvSpPr txBox="1">
            <a:spLocks/>
          </p:cNvSpPr>
          <p:nvPr/>
        </p:nvSpPr>
        <p:spPr>
          <a:xfrm>
            <a:off x="838200" y="6356350"/>
            <a:ext cx="2743200" cy="365125"/>
          </a:xfrm>
          <a:prstGeom prst="rect">
            <a:avLst/>
          </a:prstGeom>
        </p:spPr>
        <p:txBody>
          <a:bodyPr vert="horz" lIns="91440" tIns="45720" rIns="91440" bIns="45720" rtlCol="0" anchor="ctr"/>
          <a:lstStyle>
            <a:defPPr>
              <a:defRPr lang="de-DE"/>
            </a:defPPr>
            <a:lvl1pPr marL="0" algn="l" defTabSz="914400" rtl="0" eaLnBrk="1" latinLnBrk="0" hangingPunct="1">
              <a:defRPr sz="1200" kern="1200">
                <a:solidFill>
                  <a:schemeClr val="tx1">
                    <a:tint val="75000"/>
                  </a:schemeClr>
                </a:solidFill>
                <a:latin typeface="Noto Sans" panose="020B0502040504020204" pitchFamily="34" charset="0"/>
                <a:ea typeface="Noto Sans" panose="020B0502040504020204" pitchFamily="34" charset="0"/>
                <a:cs typeface="Noto Sans" panose="020B0502040504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E358CA96-E99A-439F-A336-D84BF4D5DD11}" type="datetime3">
              <a:rPr lang="en-GB" smtClean="0">
                <a:solidFill>
                  <a:srgbClr val="000000">
                    <a:tint val="75000"/>
                  </a:srgbClr>
                </a:solidFill>
              </a:rPr>
              <a:pPr>
                <a:defRPr/>
              </a:pPr>
              <a:t>24 May, 2022</a:t>
            </a:fld>
            <a:endParaRPr lang="de-DE">
              <a:solidFill>
                <a:srgbClr val="000000">
                  <a:tint val="75000"/>
                </a:srgbClr>
              </a:solidFill>
            </a:endParaRPr>
          </a:p>
        </p:txBody>
      </p:sp>
      <p:sp>
        <p:nvSpPr>
          <p:cNvPr id="26" name="Platshållare för bildnummer 4">
            <a:extLst>
              <a:ext uri="{FF2B5EF4-FFF2-40B4-BE49-F238E27FC236}">
                <a16:creationId xmlns:a16="http://schemas.microsoft.com/office/drawing/2014/main" id="{8CA6ADA6-A8B1-43CE-A73F-9AF46EB64CCF}"/>
              </a:ext>
            </a:extLst>
          </p:cNvPr>
          <p:cNvSpPr txBox="1">
            <a:spLocks/>
          </p:cNvSpPr>
          <p:nvPr/>
        </p:nvSpPr>
        <p:spPr>
          <a:xfrm>
            <a:off x="8610600" y="6365063"/>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Noto Sans" panose="020B0502040504020204" pitchFamily="34" charset="0"/>
                <a:ea typeface="Noto Sans" panose="020B0502040504020204" pitchFamily="34" charset="0"/>
                <a:cs typeface="Noto Sans" panose="020B0502040504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CD13C9F6-DA1F-4969-8B21-2E803A8A69C8}" type="slidenum">
              <a:rPr lang="de-DE" smtClean="0">
                <a:solidFill>
                  <a:srgbClr val="000000">
                    <a:tint val="75000"/>
                  </a:srgbClr>
                </a:solidFill>
              </a:rPr>
              <a:pPr>
                <a:defRPr/>
              </a:pPr>
              <a:t>30</a:t>
            </a:fld>
            <a:endParaRPr lang="de-DE">
              <a:solidFill>
                <a:srgbClr val="000000">
                  <a:tint val="75000"/>
                </a:srgbClr>
              </a:solidFill>
            </a:endParaRPr>
          </a:p>
        </p:txBody>
      </p:sp>
      <p:sp>
        <p:nvSpPr>
          <p:cNvPr id="27" name="Pil: höger 26">
            <a:extLst>
              <a:ext uri="{FF2B5EF4-FFF2-40B4-BE49-F238E27FC236}">
                <a16:creationId xmlns:a16="http://schemas.microsoft.com/office/drawing/2014/main" id="{05E2B3FE-E547-45AC-A781-A5A0D33C096D}"/>
              </a:ext>
            </a:extLst>
          </p:cNvPr>
          <p:cNvSpPr/>
          <p:nvPr/>
        </p:nvSpPr>
        <p:spPr>
          <a:xfrm>
            <a:off x="1880265" y="1587076"/>
            <a:ext cx="8813114" cy="2704270"/>
          </a:xfrm>
          <a:prstGeom prst="rightArrow">
            <a:avLst/>
          </a:prstGeom>
          <a:ln>
            <a:solidFill>
              <a:schemeClr val="tx1"/>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28" name="Frihandsfigur: Form 27">
            <a:extLst>
              <a:ext uri="{FF2B5EF4-FFF2-40B4-BE49-F238E27FC236}">
                <a16:creationId xmlns:a16="http://schemas.microsoft.com/office/drawing/2014/main" id="{1F8C7E19-BB53-4CAB-BF42-686ABBC1F65F}"/>
              </a:ext>
            </a:extLst>
          </p:cNvPr>
          <p:cNvSpPr/>
          <p:nvPr/>
        </p:nvSpPr>
        <p:spPr>
          <a:xfrm>
            <a:off x="7431677" y="2720163"/>
            <a:ext cx="1992164" cy="1081708"/>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accent5"/>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algn="ctr" defTabSz="977900">
              <a:lnSpc>
                <a:spcPct val="90000"/>
              </a:lnSpc>
              <a:spcBef>
                <a:spcPct val="0"/>
              </a:spcBef>
              <a:spcAft>
                <a:spcPct val="35000"/>
              </a:spcAft>
              <a:defRPr/>
            </a:pPr>
            <a:r>
              <a:rPr lang="en-GB" sz="2000">
                <a:solidFill>
                  <a:schemeClr val="tx1"/>
                </a:solidFill>
                <a:latin typeface="Calibri" panose="020F0502020204030204"/>
              </a:rPr>
              <a:t>Develop your local network</a:t>
            </a:r>
          </a:p>
        </p:txBody>
      </p:sp>
      <p:sp>
        <p:nvSpPr>
          <p:cNvPr id="29" name="Frihandsfigur: Form 28">
            <a:extLst>
              <a:ext uri="{FF2B5EF4-FFF2-40B4-BE49-F238E27FC236}">
                <a16:creationId xmlns:a16="http://schemas.microsoft.com/office/drawing/2014/main" id="{A06CDF1C-69A0-49B5-9890-9840D368BC38}"/>
              </a:ext>
            </a:extLst>
          </p:cNvPr>
          <p:cNvSpPr/>
          <p:nvPr/>
        </p:nvSpPr>
        <p:spPr>
          <a:xfrm>
            <a:off x="9523449" y="2703989"/>
            <a:ext cx="1992164" cy="1081708"/>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accent6"/>
          </a:solid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R="0" lvl="0" indent="0" algn="ctr" defTabSz="977900" fontAlgn="auto">
              <a:lnSpc>
                <a:spcPct val="90000"/>
              </a:lnSpc>
              <a:spcBef>
                <a:spcPct val="0"/>
              </a:spcBef>
              <a:spcAft>
                <a:spcPct val="35000"/>
              </a:spcAft>
              <a:buClrTx/>
              <a:buSzTx/>
              <a:buFontTx/>
              <a:buNone/>
              <a:tabLst/>
              <a:defRPr/>
            </a:pPr>
            <a:r>
              <a:rPr lang="en-GB" sz="2000">
                <a:solidFill>
                  <a:schemeClr val="bg1"/>
                </a:solidFill>
                <a:latin typeface="Calibri" panose="020F0502020204030204"/>
              </a:rPr>
              <a:t>Set long-term organizational structure</a:t>
            </a:r>
          </a:p>
        </p:txBody>
      </p:sp>
      <p:sp>
        <p:nvSpPr>
          <p:cNvPr id="30" name="Frihandsfigur: Form 29">
            <a:extLst>
              <a:ext uri="{FF2B5EF4-FFF2-40B4-BE49-F238E27FC236}">
                <a16:creationId xmlns:a16="http://schemas.microsoft.com/office/drawing/2014/main" id="{31E3A60E-3576-458D-8A1B-9952C66550A5}"/>
              </a:ext>
            </a:extLst>
          </p:cNvPr>
          <p:cNvSpPr/>
          <p:nvPr/>
        </p:nvSpPr>
        <p:spPr>
          <a:xfrm>
            <a:off x="1156358" y="2720163"/>
            <a:ext cx="1992164" cy="1081708"/>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GB" sz="2000" i="0" u="none" strike="noStrike" kern="1200" cap="none" spc="0" normalizeH="0" baseline="0" noProof="0">
                <a:ln>
                  <a:noFill/>
                </a:ln>
                <a:solidFill>
                  <a:schemeClr val="tx1"/>
                </a:solidFill>
                <a:effectLst/>
                <a:uLnTx/>
                <a:uFillTx/>
                <a:latin typeface="Calibri" panose="020F0502020204030204"/>
                <a:ea typeface="+mn-ea"/>
                <a:cs typeface="+mn-cs"/>
              </a:rPr>
              <a:t>Set your ambition</a:t>
            </a:r>
          </a:p>
        </p:txBody>
      </p:sp>
      <p:sp>
        <p:nvSpPr>
          <p:cNvPr id="31" name="Frihandsfigur: Form 30">
            <a:extLst>
              <a:ext uri="{FF2B5EF4-FFF2-40B4-BE49-F238E27FC236}">
                <a16:creationId xmlns:a16="http://schemas.microsoft.com/office/drawing/2014/main" id="{A916C123-EED0-4D54-B825-392B9DA23DE1}"/>
              </a:ext>
            </a:extLst>
          </p:cNvPr>
          <p:cNvSpPr/>
          <p:nvPr/>
        </p:nvSpPr>
        <p:spPr>
          <a:xfrm>
            <a:off x="3248131" y="2720163"/>
            <a:ext cx="1992164" cy="1081708"/>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GB" sz="2000" i="0" u="none" strike="noStrike" kern="1200" cap="none" spc="0" normalizeH="0" baseline="0" noProof="0">
                <a:ln>
                  <a:noFill/>
                </a:ln>
                <a:solidFill>
                  <a:schemeClr val="tx1"/>
                </a:solidFill>
                <a:effectLst/>
                <a:uLnTx/>
                <a:uFillTx/>
                <a:latin typeface="Calibri" panose="020F0502020204030204"/>
                <a:ea typeface="+mn-ea"/>
                <a:cs typeface="+mn-cs"/>
              </a:rPr>
              <a:t>Define the services and activities you want to offer</a:t>
            </a:r>
          </a:p>
        </p:txBody>
      </p:sp>
      <p:sp>
        <p:nvSpPr>
          <p:cNvPr id="32" name="Frihandsfigur: Form 31">
            <a:extLst>
              <a:ext uri="{FF2B5EF4-FFF2-40B4-BE49-F238E27FC236}">
                <a16:creationId xmlns:a16="http://schemas.microsoft.com/office/drawing/2014/main" id="{AB6CF3D0-A3B7-4C4A-8EDD-E6423049B902}"/>
              </a:ext>
            </a:extLst>
          </p:cNvPr>
          <p:cNvSpPr/>
          <p:nvPr/>
        </p:nvSpPr>
        <p:spPr>
          <a:xfrm>
            <a:off x="5339904" y="2720163"/>
            <a:ext cx="1992164" cy="1081708"/>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GB" sz="2000" i="0" u="none" strike="noStrike" kern="1200" cap="none" spc="0" normalizeH="0" baseline="0" noProof="0">
                <a:ln>
                  <a:noFill/>
                </a:ln>
                <a:solidFill>
                  <a:schemeClr val="tx1"/>
                </a:solidFill>
                <a:effectLst/>
                <a:uLnTx/>
                <a:uFillTx/>
                <a:latin typeface="Calibri" panose="020F0502020204030204"/>
                <a:ea typeface="+mn-ea"/>
                <a:cs typeface="+mn-cs"/>
              </a:rPr>
              <a:t>Motivate SMEs to participate</a:t>
            </a:r>
          </a:p>
        </p:txBody>
      </p:sp>
      <p:sp>
        <p:nvSpPr>
          <p:cNvPr id="33" name="textruta 32">
            <a:extLst>
              <a:ext uri="{FF2B5EF4-FFF2-40B4-BE49-F238E27FC236}">
                <a16:creationId xmlns:a16="http://schemas.microsoft.com/office/drawing/2014/main" id="{C8BC6C29-99CC-426D-A2E9-EF9D50589A6A}"/>
              </a:ext>
            </a:extLst>
          </p:cNvPr>
          <p:cNvSpPr txBox="1"/>
          <p:nvPr/>
        </p:nvSpPr>
        <p:spPr>
          <a:xfrm>
            <a:off x="2002792" y="2242965"/>
            <a:ext cx="8446674"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a:ln>
                  <a:noFill/>
                </a:ln>
                <a:solidFill>
                  <a:srgbClr val="000000"/>
                </a:solidFill>
                <a:effectLst/>
                <a:uLnTx/>
                <a:uFillTx/>
                <a:latin typeface="Calibri" panose="020F0502020204030204"/>
                <a:ea typeface="+mn-ea"/>
                <a:cs typeface="+mn-cs"/>
              </a:rPr>
              <a:t>Define scope and organization</a:t>
            </a:r>
          </a:p>
        </p:txBody>
      </p:sp>
      <p:pic>
        <p:nvPicPr>
          <p:cNvPr id="34" name="Bild 33" descr="Växla med hel fyllning">
            <a:extLst>
              <a:ext uri="{FF2B5EF4-FFF2-40B4-BE49-F238E27FC236}">
                <a16:creationId xmlns:a16="http://schemas.microsoft.com/office/drawing/2014/main" id="{F1E202BC-2684-4D2D-9A77-052AD5D0B92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46751" y="3395446"/>
            <a:ext cx="1536350" cy="1536350"/>
          </a:xfrm>
          <a:prstGeom prst="rect">
            <a:avLst/>
          </a:prstGeom>
        </p:spPr>
      </p:pic>
      <p:pic>
        <p:nvPicPr>
          <p:cNvPr id="35" name="Bild 34" descr="Växla med hel fyllning">
            <a:extLst>
              <a:ext uri="{FF2B5EF4-FFF2-40B4-BE49-F238E27FC236}">
                <a16:creationId xmlns:a16="http://schemas.microsoft.com/office/drawing/2014/main" id="{1450BCF6-4DFF-4CE6-BC7A-75F925BDE27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09776" y="3410885"/>
            <a:ext cx="1536350" cy="1536350"/>
          </a:xfrm>
          <a:prstGeom prst="rect">
            <a:avLst/>
          </a:prstGeom>
        </p:spPr>
      </p:pic>
      <p:pic>
        <p:nvPicPr>
          <p:cNvPr id="36" name="Bild 35" descr="Växla med hel fyllning">
            <a:extLst>
              <a:ext uri="{FF2B5EF4-FFF2-40B4-BE49-F238E27FC236}">
                <a16:creationId xmlns:a16="http://schemas.microsoft.com/office/drawing/2014/main" id="{20121D1B-547D-4E98-BA5E-176AD4B0188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10954" y="3392576"/>
            <a:ext cx="1536350" cy="1536350"/>
          </a:xfrm>
          <a:prstGeom prst="rect">
            <a:avLst/>
          </a:prstGeom>
        </p:spPr>
      </p:pic>
      <p:pic>
        <p:nvPicPr>
          <p:cNvPr id="37" name="Bild 36" descr="Växla med hel fyllning">
            <a:extLst>
              <a:ext uri="{FF2B5EF4-FFF2-40B4-BE49-F238E27FC236}">
                <a16:creationId xmlns:a16="http://schemas.microsoft.com/office/drawing/2014/main" id="{3D5E7A1B-3488-460A-A323-D03273CF07F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74133" y="3410885"/>
            <a:ext cx="1536350" cy="1536350"/>
          </a:xfrm>
          <a:prstGeom prst="rect">
            <a:avLst/>
          </a:prstGeom>
        </p:spPr>
      </p:pic>
      <p:sp>
        <p:nvSpPr>
          <p:cNvPr id="42" name="textruta 41">
            <a:extLst>
              <a:ext uri="{FF2B5EF4-FFF2-40B4-BE49-F238E27FC236}">
                <a16:creationId xmlns:a16="http://schemas.microsoft.com/office/drawing/2014/main" id="{12C06218-494B-4E59-99F9-B0E9D4C32DF4}"/>
              </a:ext>
            </a:extLst>
          </p:cNvPr>
          <p:cNvSpPr txBox="1"/>
          <p:nvPr/>
        </p:nvSpPr>
        <p:spPr>
          <a:xfrm>
            <a:off x="2033227" y="5112717"/>
            <a:ext cx="7985939" cy="687881"/>
          </a:xfrm>
          <a:prstGeom prst="rect">
            <a:avLst/>
          </a:prstGeom>
          <a:noFill/>
        </p:spPr>
        <p:txBody>
          <a:bodyPr wrap="square">
            <a:spAutoFit/>
          </a:bodyPr>
          <a:lstStyle/>
          <a:p>
            <a:pPr marL="285750" marR="0" lvl="0" indent="-285750" defTabSz="97790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GB" sz="1800" i="0" u="none" strike="noStrike" kern="1200" cap="none" spc="0" normalizeH="0" baseline="0" noProof="0">
                <a:ln>
                  <a:noFill/>
                </a:ln>
                <a:solidFill>
                  <a:srgbClr val="000000">
                    <a:lumMod val="65000"/>
                    <a:lumOff val="35000"/>
                  </a:srgbClr>
                </a:solidFill>
                <a:effectLst/>
                <a:uLnTx/>
                <a:uFillTx/>
                <a:latin typeface="Calibri" panose="020F0502020204030204"/>
                <a:ea typeface="+mn-ea"/>
                <a:cs typeface="+mn-cs"/>
              </a:rPr>
              <a:t>Relevant services and activities based on the needs of the SMEs</a:t>
            </a:r>
          </a:p>
          <a:p>
            <a:pPr marL="285750" marR="0" lvl="0" indent="-285750" defTabSz="977900" rtl="0" eaLnBrk="1" fontAlgn="auto" latinLnBrk="0" hangingPunct="1">
              <a:lnSpc>
                <a:spcPct val="90000"/>
              </a:lnSpc>
              <a:spcBef>
                <a:spcPct val="0"/>
              </a:spcBef>
              <a:spcAft>
                <a:spcPct val="35000"/>
              </a:spcAft>
              <a:buClrTx/>
              <a:buSzTx/>
              <a:buFont typeface="Arial" panose="020B0604020202020204" pitchFamily="34" charset="0"/>
              <a:buChar char="•"/>
              <a:tabLst/>
              <a:defRPr/>
            </a:pPr>
            <a:r>
              <a:rPr lang="en-GB">
                <a:solidFill>
                  <a:srgbClr val="000000">
                    <a:lumMod val="65000"/>
                    <a:lumOff val="35000"/>
                  </a:srgbClr>
                </a:solidFill>
                <a:latin typeface="Calibri" panose="020F0502020204030204"/>
              </a:rPr>
              <a:t>C</a:t>
            </a:r>
            <a:r>
              <a:rPr lang="en-GB">
                <a:solidFill>
                  <a:srgbClr val="000000">
                    <a:lumMod val="65000"/>
                    <a:lumOff val="35000"/>
                  </a:srgbClr>
                </a:solidFill>
              </a:rPr>
              <a:t>ollective approach to create motivation</a:t>
            </a:r>
            <a:endParaRPr kumimoji="0" lang="en-GB" sz="1800" i="0" u="none" strike="noStrike" kern="1200" cap="none" spc="0" normalizeH="0" baseline="0" noProof="0">
              <a:ln>
                <a:noFill/>
              </a:ln>
              <a:solidFill>
                <a:srgbClr val="000000">
                  <a:lumMod val="65000"/>
                  <a:lumOff val="35000"/>
                </a:srgbClr>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533599D5-C3D8-4A90-BE41-22635DB80F75}"/>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42281449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E839F068-C83D-441D-820B-C5556FF47AF2}"/>
              </a:ext>
            </a:extLst>
          </p:cNvPr>
          <p:cNvSpPr>
            <a:spLocks noGrp="1"/>
          </p:cNvSpPr>
          <p:nvPr>
            <p:ph type="title"/>
          </p:nvPr>
        </p:nvSpPr>
        <p:spPr/>
        <p:txBody>
          <a:bodyPr>
            <a:normAutofit/>
          </a:bodyPr>
          <a:lstStyle/>
          <a:p>
            <a:r>
              <a:rPr lang="en-US" noProof="0"/>
              <a:t>Example: Development of organization and activities</a:t>
            </a:r>
          </a:p>
        </p:txBody>
      </p:sp>
      <p:sp>
        <p:nvSpPr>
          <p:cNvPr id="4" name="Platshållare för datum 3">
            <a:extLst>
              <a:ext uri="{FF2B5EF4-FFF2-40B4-BE49-F238E27FC236}">
                <a16:creationId xmlns:a16="http://schemas.microsoft.com/office/drawing/2014/main" id="{70DDE7CC-8536-4150-8E74-1EEF97DE733E}"/>
              </a:ext>
            </a:extLst>
          </p:cNvPr>
          <p:cNvSpPr>
            <a:spLocks noGrp="1"/>
          </p:cNvSpPr>
          <p:nvPr>
            <p:ph type="dt" sz="half" idx="10"/>
          </p:nvPr>
        </p:nvSpPr>
        <p:spPr/>
        <p:txBody>
          <a:bodyPr/>
          <a:lstStyle/>
          <a:p>
            <a:fld id="{DA2B711E-4611-4E68-BF3C-1FDD9870AD61}" type="datetime1">
              <a:rPr lang="en-GB" smtClean="0"/>
              <a:t>24/05/2022</a:t>
            </a:fld>
            <a:endParaRPr lang="de-DE"/>
          </a:p>
        </p:txBody>
      </p:sp>
      <p:sp>
        <p:nvSpPr>
          <p:cNvPr id="5" name="Platshållare för bildnummer 4">
            <a:extLst>
              <a:ext uri="{FF2B5EF4-FFF2-40B4-BE49-F238E27FC236}">
                <a16:creationId xmlns:a16="http://schemas.microsoft.com/office/drawing/2014/main" id="{2A4CABCD-C0CE-4D12-8F53-A2A4FD1500C3}"/>
              </a:ext>
            </a:extLst>
          </p:cNvPr>
          <p:cNvSpPr>
            <a:spLocks noGrp="1"/>
          </p:cNvSpPr>
          <p:nvPr>
            <p:ph type="sldNum" sz="quarter" idx="11"/>
          </p:nvPr>
        </p:nvSpPr>
        <p:spPr/>
        <p:txBody>
          <a:bodyPr/>
          <a:lstStyle/>
          <a:p>
            <a:fld id="{CD13C9F6-DA1F-4969-8B21-2E803A8A69C8}" type="slidenum">
              <a:rPr lang="de-DE" smtClean="0"/>
              <a:t>31</a:t>
            </a:fld>
            <a:endParaRPr lang="de-DE"/>
          </a:p>
        </p:txBody>
      </p:sp>
      <p:graphicFrame>
        <p:nvGraphicFramePr>
          <p:cNvPr id="6" name="Platshållare för innehåll 5">
            <a:extLst>
              <a:ext uri="{FF2B5EF4-FFF2-40B4-BE49-F238E27FC236}">
                <a16:creationId xmlns:a16="http://schemas.microsoft.com/office/drawing/2014/main" id="{F7A0BD3A-5647-4641-B76F-33A95CDC2A92}"/>
              </a:ext>
            </a:extLst>
          </p:cNvPr>
          <p:cNvGraphicFramePr>
            <a:graphicFrameLocks/>
          </p:cNvGraphicFramePr>
          <p:nvPr>
            <p:extLst>
              <p:ext uri="{D42A27DB-BD31-4B8C-83A1-F6EECF244321}">
                <p14:modId xmlns:p14="http://schemas.microsoft.com/office/powerpoint/2010/main" val="1889142692"/>
              </p:ext>
            </p:extLst>
          </p:nvPr>
        </p:nvGraphicFramePr>
        <p:xfrm>
          <a:off x="838200" y="1731687"/>
          <a:ext cx="10515600" cy="4286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a:extLst>
              <a:ext uri="{FF2B5EF4-FFF2-40B4-BE49-F238E27FC236}">
                <a16:creationId xmlns:a16="http://schemas.microsoft.com/office/drawing/2014/main" id="{13977DF0-D841-4C7B-AD0E-4B2B73CDD0A6}"/>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15727086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7F46AED-F3DB-4912-A61A-96EEF3E03133}"/>
              </a:ext>
            </a:extLst>
          </p:cNvPr>
          <p:cNvSpPr>
            <a:spLocks noGrp="1"/>
          </p:cNvSpPr>
          <p:nvPr>
            <p:ph type="title"/>
          </p:nvPr>
        </p:nvSpPr>
        <p:spPr/>
        <p:txBody>
          <a:bodyPr/>
          <a:lstStyle/>
          <a:p>
            <a:r>
              <a:rPr lang="en-US" noProof="0"/>
              <a:t>Key take-aways</a:t>
            </a:r>
          </a:p>
        </p:txBody>
      </p:sp>
      <p:sp>
        <p:nvSpPr>
          <p:cNvPr id="3" name="Platshållare för innehåll 2">
            <a:extLst>
              <a:ext uri="{FF2B5EF4-FFF2-40B4-BE49-F238E27FC236}">
                <a16:creationId xmlns:a16="http://schemas.microsoft.com/office/drawing/2014/main" id="{7F0E3982-A2B9-493B-9C60-2B165AD69489}"/>
              </a:ext>
            </a:extLst>
          </p:cNvPr>
          <p:cNvSpPr>
            <a:spLocks noGrp="1"/>
          </p:cNvSpPr>
          <p:nvPr>
            <p:ph idx="1"/>
          </p:nvPr>
        </p:nvSpPr>
        <p:spPr/>
        <p:txBody>
          <a:bodyPr>
            <a:normAutofit fontScale="85000" lnSpcReduction="20000"/>
          </a:bodyPr>
          <a:lstStyle/>
          <a:p>
            <a:r>
              <a:rPr lang="en-US" sz="1800" noProof="0">
                <a:solidFill>
                  <a:schemeClr val="accent5">
                    <a:lumMod val="90000"/>
                  </a:schemeClr>
                </a:solidFill>
              </a:rPr>
              <a:t>Why?</a:t>
            </a:r>
          </a:p>
          <a:p>
            <a:pPr>
              <a:lnSpc>
                <a:spcPct val="110000"/>
              </a:lnSpc>
            </a:pPr>
            <a:r>
              <a:rPr lang="en-US" sz="1800" b="1" noProof="0"/>
              <a:t>Saving energy </a:t>
            </a:r>
            <a:r>
              <a:rPr lang="en-US" sz="1800" noProof="0"/>
              <a:t>leads to multiple benefits, both for individual companies and for society</a:t>
            </a:r>
          </a:p>
          <a:p>
            <a:pPr>
              <a:lnSpc>
                <a:spcPct val="110000"/>
              </a:lnSpc>
            </a:pPr>
            <a:r>
              <a:rPr lang="en-US" sz="1800" noProof="0"/>
              <a:t>Saving energy </a:t>
            </a:r>
            <a:r>
              <a:rPr lang="en-US" sz="1800" b="1" noProof="0"/>
              <a:t>together </a:t>
            </a:r>
            <a:r>
              <a:rPr lang="en-US" sz="1800" noProof="0"/>
              <a:t>in an SME cluster </a:t>
            </a:r>
            <a:r>
              <a:rPr lang="en-US" sz="1800" noProof="0">
                <a:effectLst/>
              </a:rPr>
              <a:t>can reduce the costs and resources required, provide inspiration, guidance and motivation</a:t>
            </a:r>
            <a:r>
              <a:rPr lang="en-US" sz="1800" noProof="0"/>
              <a:t>.</a:t>
            </a:r>
          </a:p>
          <a:p>
            <a:pPr>
              <a:lnSpc>
                <a:spcPct val="110000"/>
              </a:lnSpc>
            </a:pPr>
            <a:r>
              <a:rPr lang="en-US" sz="1800" noProof="0">
                <a:solidFill>
                  <a:schemeClr val="accent5">
                    <a:lumMod val="90000"/>
                  </a:schemeClr>
                </a:solidFill>
              </a:rPr>
              <a:t>What?</a:t>
            </a:r>
          </a:p>
          <a:p>
            <a:pPr>
              <a:lnSpc>
                <a:spcPct val="110000"/>
              </a:lnSpc>
            </a:pPr>
            <a:r>
              <a:rPr lang="en-US" sz="1800" noProof="0"/>
              <a:t>A </a:t>
            </a:r>
            <a:r>
              <a:rPr lang="en-US" sz="1800" b="1" noProof="0"/>
              <a:t>local SME energy collective </a:t>
            </a:r>
            <a:r>
              <a:rPr lang="en-US" sz="1800" noProof="0"/>
              <a:t>is a model for how to save energy together.</a:t>
            </a:r>
          </a:p>
          <a:p>
            <a:pPr>
              <a:lnSpc>
                <a:spcPct val="110000"/>
              </a:lnSpc>
            </a:pPr>
            <a:r>
              <a:rPr lang="en-US" sz="1800" b="1" noProof="0"/>
              <a:t>Coordinate services and activities </a:t>
            </a:r>
            <a:r>
              <a:rPr lang="en-US" sz="1800" noProof="0"/>
              <a:t>to effectively support SMEs based on their interests and needs, and adapted to local conditions.</a:t>
            </a:r>
          </a:p>
          <a:p>
            <a:pPr>
              <a:lnSpc>
                <a:spcPct val="110000"/>
              </a:lnSpc>
            </a:pPr>
            <a:r>
              <a:rPr lang="en-US" sz="1800" noProof="0"/>
              <a:t>Design activities to </a:t>
            </a:r>
            <a:r>
              <a:rPr lang="en-US" sz="1800" b="1" noProof="0"/>
              <a:t>enable interaction and networking</a:t>
            </a:r>
            <a:r>
              <a:rPr lang="en-US" sz="1800" b="1"/>
              <a:t>,</a:t>
            </a:r>
            <a:r>
              <a:rPr lang="en-US" sz="1800" noProof="0"/>
              <a:t> to share experience and good examples for spurring motivation and results.</a:t>
            </a:r>
          </a:p>
          <a:p>
            <a:pPr>
              <a:lnSpc>
                <a:spcPct val="110000"/>
              </a:lnSpc>
            </a:pPr>
            <a:r>
              <a:rPr lang="en-US" sz="1800" noProof="0">
                <a:solidFill>
                  <a:schemeClr val="accent5">
                    <a:lumMod val="90000"/>
                  </a:schemeClr>
                </a:solidFill>
              </a:rPr>
              <a:t>Who?</a:t>
            </a:r>
          </a:p>
          <a:p>
            <a:pPr>
              <a:lnSpc>
                <a:spcPct val="110000"/>
              </a:lnSpc>
            </a:pPr>
            <a:r>
              <a:rPr lang="en-US" sz="1800" noProof="0"/>
              <a:t>The </a:t>
            </a:r>
            <a:r>
              <a:rPr lang="en-US" sz="1800" b="1" noProof="0"/>
              <a:t>Trusted Partner </a:t>
            </a:r>
            <a:r>
              <a:rPr lang="en-US" sz="1800"/>
              <a:t>initiates and organizes activities to inspire and develop the implementation of energy saving measures, and </a:t>
            </a:r>
            <a:r>
              <a:rPr lang="en-US" sz="1800" noProof="0">
                <a:effectLst/>
              </a:rPr>
              <a:t>brings together </a:t>
            </a:r>
            <a:r>
              <a:rPr lang="en-US" sz="1800" b="1" noProof="0">
                <a:effectLst/>
              </a:rPr>
              <a:t>different stakeholders </a:t>
            </a:r>
            <a:r>
              <a:rPr lang="en-US" sz="1800" noProof="0">
                <a:effectLst/>
              </a:rPr>
              <a:t>in the local SME energy collective</a:t>
            </a:r>
          </a:p>
          <a:p>
            <a:pPr marL="0" lvl="1" indent="0">
              <a:lnSpc>
                <a:spcPct val="110000"/>
              </a:lnSpc>
              <a:spcBef>
                <a:spcPts val="1000"/>
              </a:spcBef>
              <a:buNone/>
              <a:tabLst>
                <a:tab pos="414020" algn="l"/>
                <a:tab pos="774065" algn="l"/>
                <a:tab pos="1134110" algn="l"/>
                <a:tab pos="3924935" algn="r"/>
              </a:tabLst>
            </a:pPr>
            <a:r>
              <a:rPr lang="en-US" sz="1800"/>
              <a:t>The </a:t>
            </a:r>
            <a:r>
              <a:rPr lang="en-US" sz="1800" b="1"/>
              <a:t>key functions </a:t>
            </a:r>
            <a:r>
              <a:rPr lang="en-US" sz="1800"/>
              <a:t>of the Trusted Partner is to have a strong connection to a </a:t>
            </a:r>
            <a:r>
              <a:rPr lang="en-US" sz="1800" b="1"/>
              <a:t>network/cluster</a:t>
            </a:r>
            <a:r>
              <a:rPr lang="en-US" sz="1800"/>
              <a:t> of SMEs and to be </a:t>
            </a:r>
            <a:r>
              <a:rPr lang="en-US" sz="1800" b="1"/>
              <a:t>trusted</a:t>
            </a:r>
            <a:r>
              <a:rPr lang="en-US" sz="1800"/>
              <a:t> by these SMEs. </a:t>
            </a:r>
          </a:p>
        </p:txBody>
      </p:sp>
      <p:sp>
        <p:nvSpPr>
          <p:cNvPr id="4" name="Platshållare för datum 3">
            <a:extLst>
              <a:ext uri="{FF2B5EF4-FFF2-40B4-BE49-F238E27FC236}">
                <a16:creationId xmlns:a16="http://schemas.microsoft.com/office/drawing/2014/main" id="{82614246-B0E3-4ED2-B845-7E55C1BD77C0}"/>
              </a:ext>
            </a:extLst>
          </p:cNvPr>
          <p:cNvSpPr>
            <a:spLocks noGrp="1"/>
          </p:cNvSpPr>
          <p:nvPr>
            <p:ph type="dt" sz="half" idx="10"/>
          </p:nvPr>
        </p:nvSpPr>
        <p:spPr/>
        <p:txBody>
          <a:bodyPr/>
          <a:lstStyle/>
          <a:p>
            <a:fld id="{BC5A912E-AAD7-4E74-B3D8-73F29F913767}" type="datetime1">
              <a:rPr lang="en-GB" smtClean="0"/>
              <a:t>24/05/2022</a:t>
            </a:fld>
            <a:endParaRPr lang="de-DE"/>
          </a:p>
        </p:txBody>
      </p:sp>
      <p:sp>
        <p:nvSpPr>
          <p:cNvPr id="5" name="Platshållare för bildnummer 4">
            <a:extLst>
              <a:ext uri="{FF2B5EF4-FFF2-40B4-BE49-F238E27FC236}">
                <a16:creationId xmlns:a16="http://schemas.microsoft.com/office/drawing/2014/main" id="{43253521-5B65-4232-8783-0FC5575CE0E6}"/>
              </a:ext>
            </a:extLst>
          </p:cNvPr>
          <p:cNvSpPr>
            <a:spLocks noGrp="1"/>
          </p:cNvSpPr>
          <p:nvPr>
            <p:ph type="sldNum" sz="quarter" idx="11"/>
          </p:nvPr>
        </p:nvSpPr>
        <p:spPr/>
        <p:txBody>
          <a:bodyPr/>
          <a:lstStyle/>
          <a:p>
            <a:fld id="{CD13C9F6-DA1F-4969-8B21-2E803A8A69C8}" type="slidenum">
              <a:rPr lang="de-DE" smtClean="0"/>
              <a:t>32</a:t>
            </a:fld>
            <a:endParaRPr lang="de-DE"/>
          </a:p>
        </p:txBody>
      </p:sp>
      <p:sp>
        <p:nvSpPr>
          <p:cNvPr id="6" name="Rectangle 5">
            <a:extLst>
              <a:ext uri="{FF2B5EF4-FFF2-40B4-BE49-F238E27FC236}">
                <a16:creationId xmlns:a16="http://schemas.microsoft.com/office/drawing/2014/main" id="{4883BBF5-0D2A-47AF-BC2D-D4174AEA5CB8}"/>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6788370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2D02C1-C7C0-4811-8E16-F62470F806C2}"/>
              </a:ext>
            </a:extLst>
          </p:cNvPr>
          <p:cNvSpPr>
            <a:spLocks noGrp="1"/>
          </p:cNvSpPr>
          <p:nvPr>
            <p:ph type="title"/>
          </p:nvPr>
        </p:nvSpPr>
        <p:spPr/>
        <p:txBody>
          <a:bodyPr/>
          <a:lstStyle/>
          <a:p>
            <a:r>
              <a:rPr lang="en-US" noProof="0"/>
              <a:t>Questions &amp; Feedback</a:t>
            </a:r>
          </a:p>
        </p:txBody>
      </p:sp>
      <p:sp>
        <p:nvSpPr>
          <p:cNvPr id="3" name="Textplatzhalter 2">
            <a:extLst>
              <a:ext uri="{FF2B5EF4-FFF2-40B4-BE49-F238E27FC236}">
                <a16:creationId xmlns:a16="http://schemas.microsoft.com/office/drawing/2014/main" id="{0857CF78-26BC-44C8-A9B6-AF6FBB5AA537}"/>
              </a:ext>
            </a:extLst>
          </p:cNvPr>
          <p:cNvSpPr>
            <a:spLocks noGrp="1"/>
          </p:cNvSpPr>
          <p:nvPr>
            <p:ph type="body" idx="1"/>
          </p:nvPr>
        </p:nvSpPr>
        <p:spPr/>
        <p:txBody>
          <a:bodyPr/>
          <a:lstStyle/>
          <a:p>
            <a:endParaRPr lang="de-DE"/>
          </a:p>
        </p:txBody>
      </p:sp>
      <p:sp>
        <p:nvSpPr>
          <p:cNvPr id="4" name="Datumsplatzhalter 3">
            <a:extLst>
              <a:ext uri="{FF2B5EF4-FFF2-40B4-BE49-F238E27FC236}">
                <a16:creationId xmlns:a16="http://schemas.microsoft.com/office/drawing/2014/main" id="{26C7B74A-C5AA-4929-B3B1-7002793FF4E6}"/>
              </a:ext>
            </a:extLst>
          </p:cNvPr>
          <p:cNvSpPr>
            <a:spLocks noGrp="1"/>
          </p:cNvSpPr>
          <p:nvPr>
            <p:ph type="dt" sz="half" idx="10"/>
          </p:nvPr>
        </p:nvSpPr>
        <p:spPr/>
        <p:txBody>
          <a:bodyPr/>
          <a:lstStyle/>
          <a:p>
            <a:fld id="{ED12A436-9BFF-482B-97B1-5A7C77418922}" type="datetime1">
              <a:rPr lang="en-GB" smtClean="0"/>
              <a:t>24/05/2022</a:t>
            </a:fld>
            <a:endParaRPr lang="de-DE"/>
          </a:p>
        </p:txBody>
      </p:sp>
      <p:sp>
        <p:nvSpPr>
          <p:cNvPr id="5" name="Foliennummernplatzhalter 4">
            <a:extLst>
              <a:ext uri="{FF2B5EF4-FFF2-40B4-BE49-F238E27FC236}">
                <a16:creationId xmlns:a16="http://schemas.microsoft.com/office/drawing/2014/main" id="{F3B97727-C030-46CB-AD8D-5576B3B6763A}"/>
              </a:ext>
            </a:extLst>
          </p:cNvPr>
          <p:cNvSpPr>
            <a:spLocks noGrp="1"/>
          </p:cNvSpPr>
          <p:nvPr>
            <p:ph type="sldNum" sz="quarter" idx="11"/>
          </p:nvPr>
        </p:nvSpPr>
        <p:spPr/>
        <p:txBody>
          <a:bodyPr/>
          <a:lstStyle/>
          <a:p>
            <a:fld id="{CD13C9F6-DA1F-4969-8B21-2E803A8A69C8}" type="slidenum">
              <a:rPr lang="de-DE" smtClean="0"/>
              <a:t>33</a:t>
            </a:fld>
            <a:endParaRPr lang="de-DE"/>
          </a:p>
        </p:txBody>
      </p:sp>
      <p:sp>
        <p:nvSpPr>
          <p:cNvPr id="6" name="Rectangle 5">
            <a:extLst>
              <a:ext uri="{FF2B5EF4-FFF2-40B4-BE49-F238E27FC236}">
                <a16:creationId xmlns:a16="http://schemas.microsoft.com/office/drawing/2014/main" id="{7FDC986A-BE66-46E6-A99D-0BDC8772D6D2}"/>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21903689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a:xfrm>
            <a:off x="8604106" y="6339526"/>
            <a:ext cx="2743200" cy="365125"/>
          </a:xfrm>
        </p:spPr>
        <p:txBody>
          <a:bodyPr/>
          <a:lstStyle/>
          <a:p>
            <a:fld id="{CD13C9F6-DA1F-4969-8B21-2E803A8A69C8}" type="slidenum">
              <a:rPr lang="de-DE" smtClean="0"/>
              <a:t>34</a:t>
            </a:fld>
            <a:endParaRPr lang="de-DE"/>
          </a:p>
        </p:txBody>
      </p:sp>
      <p:pic>
        <p:nvPicPr>
          <p:cNvPr id="18" name="Grafik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8252" y="1947772"/>
            <a:ext cx="3891516" cy="2994643"/>
          </a:xfrm>
          <a:prstGeom prst="rect">
            <a:avLst/>
          </a:prstGeom>
        </p:spPr>
      </p:pic>
      <p:sp>
        <p:nvSpPr>
          <p:cNvPr id="19" name="Textfeld 18"/>
          <p:cNvSpPr txBox="1"/>
          <p:nvPr/>
        </p:nvSpPr>
        <p:spPr>
          <a:xfrm>
            <a:off x="2875077" y="953131"/>
            <a:ext cx="5944850" cy="523220"/>
          </a:xfrm>
          <a:prstGeom prst="rect">
            <a:avLst/>
          </a:prstGeom>
          <a:noFill/>
        </p:spPr>
        <p:txBody>
          <a:bodyPr wrap="square" rtlCol="0">
            <a:spAutoFit/>
          </a:bodyPr>
          <a:lstStyle/>
          <a:p>
            <a:pPr algn="ctr"/>
            <a:r>
              <a:rPr lang="de-DE" sz="2800" err="1">
                <a:latin typeface="Noto Sans" panose="020B0502040504020204" pitchFamily="34" charset="0"/>
                <a:ea typeface="Noto Sans" panose="020B0502040504020204" pitchFamily="34" charset="0"/>
                <a:cs typeface="Noto Sans" panose="020B0502040504020204" pitchFamily="34" charset="0"/>
              </a:rPr>
              <a:t>Thanks</a:t>
            </a:r>
            <a:r>
              <a:rPr lang="de-DE" sz="2800">
                <a:latin typeface="Noto Sans" panose="020B0502040504020204" pitchFamily="34" charset="0"/>
                <a:ea typeface="Noto Sans" panose="020B0502040504020204" pitchFamily="34" charset="0"/>
                <a:cs typeface="Noto Sans" panose="020B0502040504020204" pitchFamily="34" charset="0"/>
              </a:rPr>
              <a:t> </a:t>
            </a:r>
            <a:r>
              <a:rPr lang="de-DE" sz="2800" err="1">
                <a:latin typeface="Noto Sans" panose="020B0502040504020204" pitchFamily="34" charset="0"/>
                <a:ea typeface="Noto Sans" panose="020B0502040504020204" pitchFamily="34" charset="0"/>
                <a:cs typeface="Noto Sans" panose="020B0502040504020204" pitchFamily="34" charset="0"/>
              </a:rPr>
              <a:t>for</a:t>
            </a:r>
            <a:r>
              <a:rPr lang="de-DE" sz="2800">
                <a:latin typeface="Noto Sans" panose="020B0502040504020204" pitchFamily="34" charset="0"/>
                <a:ea typeface="Noto Sans" panose="020B0502040504020204" pitchFamily="34" charset="0"/>
                <a:cs typeface="Noto Sans" panose="020B0502040504020204" pitchFamily="34" charset="0"/>
              </a:rPr>
              <a:t> </a:t>
            </a:r>
            <a:r>
              <a:rPr lang="de-DE" sz="2800" err="1">
                <a:latin typeface="Noto Sans" panose="020B0502040504020204" pitchFamily="34" charset="0"/>
                <a:ea typeface="Noto Sans" panose="020B0502040504020204" pitchFamily="34" charset="0"/>
                <a:cs typeface="Noto Sans" panose="020B0502040504020204" pitchFamily="34" charset="0"/>
              </a:rPr>
              <a:t>your</a:t>
            </a:r>
            <a:r>
              <a:rPr lang="de-DE" sz="2800">
                <a:latin typeface="Noto Sans" panose="020B0502040504020204" pitchFamily="34" charset="0"/>
                <a:ea typeface="Noto Sans" panose="020B0502040504020204" pitchFamily="34" charset="0"/>
                <a:cs typeface="Noto Sans" panose="020B0502040504020204" pitchFamily="34" charset="0"/>
              </a:rPr>
              <a:t> </a:t>
            </a:r>
            <a:r>
              <a:rPr lang="de-DE" sz="2800" err="1">
                <a:latin typeface="Noto Sans" panose="020B0502040504020204" pitchFamily="34" charset="0"/>
                <a:ea typeface="Noto Sans" panose="020B0502040504020204" pitchFamily="34" charset="0"/>
                <a:cs typeface="Noto Sans" panose="020B0502040504020204" pitchFamily="34" charset="0"/>
              </a:rPr>
              <a:t>attention</a:t>
            </a:r>
            <a:r>
              <a:rPr lang="de-DE" sz="2800">
                <a:latin typeface="Noto Sans" panose="020B0502040504020204" pitchFamily="34" charset="0"/>
                <a:ea typeface="Noto Sans" panose="020B0502040504020204" pitchFamily="34" charset="0"/>
                <a:cs typeface="Noto Sans" panose="020B0502040504020204" pitchFamily="34" charset="0"/>
              </a:rPr>
              <a:t>!</a:t>
            </a:r>
          </a:p>
        </p:txBody>
      </p:sp>
      <p:sp>
        <p:nvSpPr>
          <p:cNvPr id="22" name="Datumsplatzhalter 3"/>
          <p:cNvSpPr>
            <a:spLocks noGrp="1"/>
          </p:cNvSpPr>
          <p:nvPr>
            <p:ph type="dt" sz="half" idx="10"/>
          </p:nvPr>
        </p:nvSpPr>
        <p:spPr>
          <a:xfrm>
            <a:off x="838200" y="6356350"/>
            <a:ext cx="2743200" cy="365125"/>
          </a:xfrm>
        </p:spPr>
        <p:txBody>
          <a:bodyPr/>
          <a:lstStyle/>
          <a:p>
            <a:fld id="{0A95122B-3AD1-4BA0-B200-8AF80027E5B8}" type="datetime1">
              <a:rPr lang="en-GB" smtClean="0"/>
              <a:t>24/05/2022</a:t>
            </a:fld>
            <a:endParaRPr lang="de-DE"/>
          </a:p>
        </p:txBody>
      </p:sp>
      <p:pic>
        <p:nvPicPr>
          <p:cNvPr id="23" name="Immagine 2"/>
          <p:cNvPicPr/>
          <p:nvPr/>
        </p:nvPicPr>
        <p:blipFill>
          <a:blip r:embed="rId4">
            <a:extLst>
              <a:ext uri="{28A0092B-C50C-407E-A947-70E740481C1C}">
                <a14:useLocalDpi xmlns:a14="http://schemas.microsoft.com/office/drawing/2010/main" val="0"/>
              </a:ext>
            </a:extLst>
          </a:blip>
          <a:srcRect/>
          <a:stretch>
            <a:fillRect/>
          </a:stretch>
        </p:blipFill>
        <p:spPr bwMode="auto">
          <a:xfrm>
            <a:off x="10186520" y="5643825"/>
            <a:ext cx="463100" cy="546600"/>
          </a:xfrm>
          <a:prstGeom prst="rect">
            <a:avLst/>
          </a:prstGeom>
          <a:noFill/>
          <a:ln>
            <a:noFill/>
          </a:ln>
        </p:spPr>
      </p:pic>
      <p:pic>
        <p:nvPicPr>
          <p:cNvPr id="25" name="Afbeelding 16" descr="cidimage002.png@01D4FECE.D63D32C0"/>
          <p:cNvPicPr/>
          <p:nvPr/>
        </p:nvPicPr>
        <p:blipFill>
          <a:blip r:embed="rId5" r:link="rId6" cstate="print">
            <a:extLst>
              <a:ext uri="{28A0092B-C50C-407E-A947-70E740481C1C}">
                <a14:useLocalDpi xmlns:a14="http://schemas.microsoft.com/office/drawing/2010/main" val="0"/>
              </a:ext>
            </a:extLst>
          </a:blip>
          <a:srcRect/>
          <a:stretch>
            <a:fillRect/>
          </a:stretch>
        </p:blipFill>
        <p:spPr bwMode="auto">
          <a:xfrm>
            <a:off x="11266902" y="5674435"/>
            <a:ext cx="414671" cy="401685"/>
          </a:xfrm>
          <a:prstGeom prst="rect">
            <a:avLst/>
          </a:prstGeom>
          <a:noFill/>
          <a:ln>
            <a:noFill/>
          </a:ln>
        </p:spPr>
      </p:pic>
      <p:pic>
        <p:nvPicPr>
          <p:cNvPr id="26" name="Picture 1"/>
          <p:cNvPicPr/>
          <p:nvPr/>
        </p:nvPicPr>
        <p:blipFill rotWithShape="1">
          <a:blip r:embed="rId7" cstate="print">
            <a:extLst>
              <a:ext uri="{28A0092B-C50C-407E-A947-70E740481C1C}">
                <a14:useLocalDpi xmlns:a14="http://schemas.microsoft.com/office/drawing/2010/main" val="0"/>
              </a:ext>
            </a:extLst>
          </a:blip>
          <a:srcRect t="8773" b="16666"/>
          <a:stretch/>
        </p:blipFill>
        <p:spPr bwMode="auto">
          <a:xfrm>
            <a:off x="5016416" y="5675446"/>
            <a:ext cx="968118" cy="356046"/>
          </a:xfrm>
          <a:prstGeom prst="rect">
            <a:avLst/>
          </a:prstGeom>
          <a:noFill/>
          <a:ln>
            <a:noFill/>
          </a:ln>
          <a:extLst>
            <a:ext uri="{53640926-AAD7-44D8-BBD7-CCE9431645EC}">
              <a14:shadowObscured xmlns:a14="http://schemas.microsoft.com/office/drawing/2010/main"/>
            </a:ext>
          </a:extLst>
        </p:spPr>
      </p:pic>
      <p:pic>
        <p:nvPicPr>
          <p:cNvPr id="27" name="Picture 3"/>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96101" y="5662227"/>
            <a:ext cx="447505" cy="439814"/>
          </a:xfrm>
          <a:prstGeom prst="rect">
            <a:avLst/>
          </a:prstGeom>
          <a:noFill/>
          <a:ln>
            <a:noFill/>
          </a:ln>
        </p:spPr>
      </p:pic>
      <p:pic>
        <p:nvPicPr>
          <p:cNvPr id="28" name="Picture 24"/>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503002" y="5772902"/>
            <a:ext cx="520986" cy="240621"/>
          </a:xfrm>
          <a:prstGeom prst="rect">
            <a:avLst/>
          </a:prstGeom>
          <a:noFill/>
          <a:ln>
            <a:noFill/>
          </a:ln>
        </p:spPr>
      </p:pic>
      <p:pic>
        <p:nvPicPr>
          <p:cNvPr id="29" name="Picture 27" descr="header_E"/>
          <p:cNvPicPr/>
          <p:nvPr/>
        </p:nvPicPr>
        <p:blipFill>
          <a:blip r:embed="rId10" cstate="print">
            <a:extLst>
              <a:ext uri="{28A0092B-C50C-407E-A947-70E740481C1C}">
                <a14:useLocalDpi xmlns:a14="http://schemas.microsoft.com/office/drawing/2010/main" val="0"/>
              </a:ext>
            </a:extLst>
          </a:blip>
          <a:srcRect l="31882" r="31726"/>
          <a:stretch>
            <a:fillRect/>
          </a:stretch>
        </p:blipFill>
        <p:spPr bwMode="auto">
          <a:xfrm>
            <a:off x="8719343" y="5698491"/>
            <a:ext cx="786800" cy="367285"/>
          </a:xfrm>
          <a:prstGeom prst="rect">
            <a:avLst/>
          </a:prstGeom>
          <a:noFill/>
        </p:spPr>
      </p:pic>
      <p:pic>
        <p:nvPicPr>
          <p:cNvPr id="30" name="Immagine 2"/>
          <p:cNvPicPr/>
          <p:nvPr/>
        </p:nvPicPr>
        <p:blipFill>
          <a:blip r:embed="rId11" cstate="print">
            <a:extLst>
              <a:ext uri="{28A0092B-C50C-407E-A947-70E740481C1C}">
                <a14:useLocalDpi xmlns:a14="http://schemas.microsoft.com/office/drawing/2010/main" val="0"/>
              </a:ext>
            </a:extLst>
          </a:blip>
          <a:stretch>
            <a:fillRect/>
          </a:stretch>
        </p:blipFill>
        <p:spPr>
          <a:xfrm>
            <a:off x="3157236" y="5776812"/>
            <a:ext cx="722915" cy="271360"/>
          </a:xfrm>
          <a:prstGeom prst="rect">
            <a:avLst/>
          </a:prstGeom>
        </p:spPr>
      </p:pic>
      <p:pic>
        <p:nvPicPr>
          <p:cNvPr id="31" name="Grafik 30" descr="R:\PR\01_Unternehmenskommunikation\12_Corporate_Design\02_Logo\bea_logo_black_font\bea_logo_black_font_c4_transp.jpg"/>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244472" y="5789582"/>
            <a:ext cx="517496" cy="288447"/>
          </a:xfrm>
          <a:prstGeom prst="rect">
            <a:avLst/>
          </a:prstGeom>
          <a:noFill/>
          <a:ln>
            <a:noFill/>
          </a:ln>
        </p:spPr>
      </p:pic>
      <p:pic>
        <p:nvPicPr>
          <p:cNvPr id="32" name="Bildobjekt 2"/>
          <p:cNvPicPr/>
          <p:nvPr/>
        </p:nvPicPr>
        <p:blipFill>
          <a:blip r:embed="rId13" cstate="print">
            <a:extLst>
              <a:ext uri="{28A0092B-C50C-407E-A947-70E740481C1C}">
                <a14:useLocalDpi xmlns:a14="http://schemas.microsoft.com/office/drawing/2010/main" val="0"/>
              </a:ext>
            </a:extLst>
          </a:blip>
          <a:stretch>
            <a:fillRect/>
          </a:stretch>
        </p:blipFill>
        <p:spPr>
          <a:xfrm>
            <a:off x="1901797" y="5721421"/>
            <a:ext cx="919086" cy="354787"/>
          </a:xfrm>
          <a:prstGeom prst="rect">
            <a:avLst/>
          </a:prstGeom>
        </p:spPr>
      </p:pic>
      <p:pic>
        <p:nvPicPr>
          <p:cNvPr id="33" name="Picture 25" descr="https://365tno.sharepoint.com/sites/intranet/Organisation/CS/Marketing_Communications/Externe-profilering/Logos/426_1_TNO_ifl_zwart.png"/>
          <p:cNvPicPr/>
          <p:nvPr/>
        </p:nvPicPr>
        <p:blipFill rotWithShape="1">
          <a:blip r:embed="rId14" cstate="print">
            <a:extLst>
              <a:ext uri="{28A0092B-C50C-407E-A947-70E740481C1C}">
                <a14:useLocalDpi xmlns:a14="http://schemas.microsoft.com/office/drawing/2010/main" val="0"/>
              </a:ext>
            </a:extLst>
          </a:blip>
          <a:srcRect l="7704" t="16984" r="4714" b="21687"/>
          <a:stretch/>
        </p:blipFill>
        <p:spPr bwMode="auto">
          <a:xfrm>
            <a:off x="549536" y="5806262"/>
            <a:ext cx="1015908" cy="171393"/>
          </a:xfrm>
          <a:prstGeom prst="rect">
            <a:avLst/>
          </a:prstGeom>
          <a:noFill/>
          <a:ln>
            <a:noFill/>
          </a:ln>
          <a:extLst>
            <a:ext uri="{53640926-AAD7-44D8-BBD7-CCE9431645EC}">
              <a14:shadowObscured xmlns:a14="http://schemas.microsoft.com/office/drawing/2010/main"/>
            </a:ext>
          </a:extLst>
        </p:spPr>
      </p:pic>
      <p:sp>
        <p:nvSpPr>
          <p:cNvPr id="16" name="Rectangle 15">
            <a:extLst>
              <a:ext uri="{FF2B5EF4-FFF2-40B4-BE49-F238E27FC236}">
                <a16:creationId xmlns:a16="http://schemas.microsoft.com/office/drawing/2014/main" id="{5D15234A-149D-4275-8F7F-A1AAAFE48185}"/>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40373119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BD49709-2A96-4189-8F25-603B8A31DB9F}"/>
              </a:ext>
            </a:extLst>
          </p:cNvPr>
          <p:cNvSpPr>
            <a:spLocks noGrp="1"/>
          </p:cNvSpPr>
          <p:nvPr>
            <p:ph type="title"/>
          </p:nvPr>
        </p:nvSpPr>
        <p:spPr/>
        <p:txBody>
          <a:bodyPr/>
          <a:lstStyle/>
          <a:p>
            <a:r>
              <a:rPr lang="en-US" noProof="0"/>
              <a:t>Main source of information</a:t>
            </a:r>
          </a:p>
        </p:txBody>
      </p:sp>
      <p:sp>
        <p:nvSpPr>
          <p:cNvPr id="4" name="Platshållare för text 3">
            <a:extLst>
              <a:ext uri="{FF2B5EF4-FFF2-40B4-BE49-F238E27FC236}">
                <a16:creationId xmlns:a16="http://schemas.microsoft.com/office/drawing/2014/main" id="{FF415D5E-BD1A-4D5E-AA2A-E89C1474E6BB}"/>
              </a:ext>
            </a:extLst>
          </p:cNvPr>
          <p:cNvSpPr>
            <a:spLocks noGrp="1"/>
          </p:cNvSpPr>
          <p:nvPr>
            <p:ph type="body" sz="half" idx="2"/>
          </p:nvPr>
        </p:nvSpPr>
        <p:spPr>
          <a:xfrm>
            <a:off x="839788" y="2057400"/>
            <a:ext cx="4030163" cy="3811588"/>
          </a:xfrm>
        </p:spPr>
        <p:txBody>
          <a:bodyPr>
            <a:noAutofit/>
          </a:bodyPr>
          <a:lstStyle/>
          <a:p>
            <a:r>
              <a:rPr lang="en-US" sz="2000" noProof="0"/>
              <a:t>The handbook describing the GEAR@SME methodology is the main source of information in this training, especially for the lectures.</a:t>
            </a:r>
          </a:p>
          <a:p>
            <a:r>
              <a:rPr lang="en-US" sz="2000" noProof="0"/>
              <a:t>The handbook is extensive and the training will guide you through the most important parts on an overall level as well as give you details in certain areas.</a:t>
            </a:r>
          </a:p>
          <a:p>
            <a:r>
              <a:rPr lang="en-US" sz="2000" noProof="0"/>
              <a:t>Examples and exercises will put the information into context.</a:t>
            </a:r>
          </a:p>
        </p:txBody>
      </p:sp>
      <p:sp>
        <p:nvSpPr>
          <p:cNvPr id="5" name="Platshållare för datum 4">
            <a:extLst>
              <a:ext uri="{FF2B5EF4-FFF2-40B4-BE49-F238E27FC236}">
                <a16:creationId xmlns:a16="http://schemas.microsoft.com/office/drawing/2014/main" id="{8A5DE279-F471-49E2-A6E9-B233218534A6}"/>
              </a:ext>
            </a:extLst>
          </p:cNvPr>
          <p:cNvSpPr>
            <a:spLocks noGrp="1"/>
          </p:cNvSpPr>
          <p:nvPr>
            <p:ph type="dt" sz="half" idx="10"/>
          </p:nvPr>
        </p:nvSpPr>
        <p:spPr/>
        <p:txBody>
          <a:bodyPr/>
          <a:lstStyle/>
          <a:p>
            <a:fld id="{CB882F0B-7B34-4994-844D-D3E131AC6DA8}" type="datetime1">
              <a:rPr lang="en-GB" smtClean="0"/>
              <a:t>24/05/2022</a:t>
            </a:fld>
            <a:endParaRPr lang="de-DE"/>
          </a:p>
        </p:txBody>
      </p:sp>
      <p:sp>
        <p:nvSpPr>
          <p:cNvPr id="6" name="Platshållare för bildnummer 5">
            <a:extLst>
              <a:ext uri="{FF2B5EF4-FFF2-40B4-BE49-F238E27FC236}">
                <a16:creationId xmlns:a16="http://schemas.microsoft.com/office/drawing/2014/main" id="{D780B02F-377B-40AE-84DC-1757B7B8892B}"/>
              </a:ext>
            </a:extLst>
          </p:cNvPr>
          <p:cNvSpPr>
            <a:spLocks noGrp="1"/>
          </p:cNvSpPr>
          <p:nvPr>
            <p:ph type="sldNum" sz="quarter" idx="11"/>
          </p:nvPr>
        </p:nvSpPr>
        <p:spPr/>
        <p:txBody>
          <a:bodyPr/>
          <a:lstStyle/>
          <a:p>
            <a:fld id="{CD13C9F6-DA1F-4969-8B21-2E803A8A69C8}" type="slidenum">
              <a:rPr lang="de-DE" smtClean="0"/>
              <a:t>35</a:t>
            </a:fld>
            <a:endParaRPr lang="de-DE"/>
          </a:p>
        </p:txBody>
      </p:sp>
      <p:pic>
        <p:nvPicPr>
          <p:cNvPr id="7" name="Platshållare för innehåll 8">
            <a:extLst>
              <a:ext uri="{FF2B5EF4-FFF2-40B4-BE49-F238E27FC236}">
                <a16:creationId xmlns:a16="http://schemas.microsoft.com/office/drawing/2014/main" id="{BB093CB1-ACB9-42EA-8C6B-ABAA0B0D0F71}"/>
              </a:ext>
            </a:extLst>
          </p:cNvPr>
          <p:cNvPicPr>
            <a:picLocks noGrp="1" noChangeAspect="1"/>
          </p:cNvPicPr>
          <p:nvPr>
            <p:ph idx="1"/>
          </p:nvPr>
        </p:nvPicPr>
        <p:blipFill rotWithShape="1">
          <a:blip r:embed="rId2"/>
          <a:srcRect l="21747" t="12157" r="22915" b="25564"/>
          <a:stretch/>
        </p:blipFill>
        <p:spPr>
          <a:xfrm>
            <a:off x="5183187" y="1035217"/>
            <a:ext cx="6758643" cy="4040876"/>
          </a:xfrm>
        </p:spPr>
      </p:pic>
      <p:sp>
        <p:nvSpPr>
          <p:cNvPr id="3" name="textruta 2">
            <a:extLst>
              <a:ext uri="{FF2B5EF4-FFF2-40B4-BE49-F238E27FC236}">
                <a16:creationId xmlns:a16="http://schemas.microsoft.com/office/drawing/2014/main" id="{20DD0E07-4F28-4D0C-B51D-EB7564148434}"/>
              </a:ext>
            </a:extLst>
          </p:cNvPr>
          <p:cNvSpPr txBox="1"/>
          <p:nvPr/>
        </p:nvSpPr>
        <p:spPr>
          <a:xfrm>
            <a:off x="5410067" y="4994030"/>
            <a:ext cx="5942145" cy="400110"/>
          </a:xfrm>
          <a:prstGeom prst="rect">
            <a:avLst/>
          </a:prstGeom>
          <a:noFill/>
        </p:spPr>
        <p:txBody>
          <a:bodyPr wrap="square" rtlCol="0">
            <a:spAutoFit/>
          </a:bodyPr>
          <a:lstStyle/>
          <a:p>
            <a:r>
              <a:rPr lang="sv-SE" sz="2000" err="1">
                <a:solidFill>
                  <a:schemeClr val="accent1"/>
                </a:solidFill>
              </a:rPr>
              <a:t>Handbook</a:t>
            </a:r>
            <a:r>
              <a:rPr lang="sv-SE" sz="2000">
                <a:solidFill>
                  <a:schemeClr val="accent1"/>
                </a:solidFill>
              </a:rPr>
              <a:t> for an </a:t>
            </a:r>
            <a:r>
              <a:rPr lang="sv-SE" sz="2000" err="1">
                <a:solidFill>
                  <a:schemeClr val="accent1"/>
                </a:solidFill>
              </a:rPr>
              <a:t>integrated</a:t>
            </a:r>
            <a:r>
              <a:rPr lang="sv-SE" sz="2000">
                <a:solidFill>
                  <a:schemeClr val="accent1"/>
                </a:solidFill>
              </a:rPr>
              <a:t> GEAR@SME </a:t>
            </a:r>
            <a:r>
              <a:rPr lang="sv-SE" sz="2000" err="1">
                <a:solidFill>
                  <a:schemeClr val="accent1"/>
                </a:solidFill>
              </a:rPr>
              <a:t>methodology</a:t>
            </a:r>
            <a:endParaRPr lang="en-GB" sz="2000">
              <a:solidFill>
                <a:schemeClr val="accent1"/>
              </a:solidFill>
            </a:endParaRPr>
          </a:p>
        </p:txBody>
      </p:sp>
      <p:sp>
        <p:nvSpPr>
          <p:cNvPr id="11" name="textruta 10">
            <a:extLst>
              <a:ext uri="{FF2B5EF4-FFF2-40B4-BE49-F238E27FC236}">
                <a16:creationId xmlns:a16="http://schemas.microsoft.com/office/drawing/2014/main" id="{7500B7EF-2214-40FC-AB2C-E9F004E3178E}"/>
              </a:ext>
            </a:extLst>
          </p:cNvPr>
          <p:cNvSpPr txBox="1"/>
          <p:nvPr/>
        </p:nvSpPr>
        <p:spPr>
          <a:xfrm>
            <a:off x="2854869" y="6352143"/>
            <a:ext cx="7813564" cy="369332"/>
          </a:xfrm>
          <a:prstGeom prst="rect">
            <a:avLst/>
          </a:prstGeom>
          <a:noFill/>
        </p:spPr>
        <p:txBody>
          <a:bodyPr wrap="square">
            <a:spAutoFit/>
          </a:bodyPr>
          <a:lstStyle/>
          <a:p>
            <a:r>
              <a:rPr lang="en-GB">
                <a:solidFill>
                  <a:schemeClr val="accent6">
                    <a:lumMod val="50000"/>
                    <a:lumOff val="50000"/>
                  </a:schemeClr>
                </a:solidFill>
              </a:rPr>
              <a:t>https://www.gearatsme.eu/handbook-for-an-integrated-gearsme-methodology/</a:t>
            </a:r>
          </a:p>
        </p:txBody>
      </p:sp>
      <p:sp>
        <p:nvSpPr>
          <p:cNvPr id="9" name="Rectangle 8">
            <a:extLst>
              <a:ext uri="{FF2B5EF4-FFF2-40B4-BE49-F238E27FC236}">
                <a16:creationId xmlns:a16="http://schemas.microsoft.com/office/drawing/2014/main" id="{EB648629-4471-47EC-B9CF-BCD07F7FAAEB}"/>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37259344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ubrik 7">
            <a:extLst>
              <a:ext uri="{FF2B5EF4-FFF2-40B4-BE49-F238E27FC236}">
                <a16:creationId xmlns:a16="http://schemas.microsoft.com/office/drawing/2014/main" id="{15E2E809-B412-4625-9C34-5F9BB7BD8D97}"/>
              </a:ext>
            </a:extLst>
          </p:cNvPr>
          <p:cNvSpPr>
            <a:spLocks noGrp="1"/>
          </p:cNvSpPr>
          <p:nvPr>
            <p:ph type="title"/>
          </p:nvPr>
        </p:nvSpPr>
        <p:spPr>
          <a:xfrm>
            <a:off x="925146" y="643417"/>
            <a:ext cx="10515600" cy="572608"/>
          </a:xfrm>
        </p:spPr>
        <p:txBody>
          <a:bodyPr/>
          <a:lstStyle/>
          <a:p>
            <a:r>
              <a:rPr lang="en-US" noProof="0"/>
              <a:t>Trusted Partner Assessment Guide</a:t>
            </a:r>
          </a:p>
        </p:txBody>
      </p:sp>
      <p:sp>
        <p:nvSpPr>
          <p:cNvPr id="5" name="Platshållare för datum 4">
            <a:extLst>
              <a:ext uri="{FF2B5EF4-FFF2-40B4-BE49-F238E27FC236}">
                <a16:creationId xmlns:a16="http://schemas.microsoft.com/office/drawing/2014/main" id="{B1439DF1-E940-44C6-83F7-8C87AD307B36}"/>
              </a:ext>
            </a:extLst>
          </p:cNvPr>
          <p:cNvSpPr>
            <a:spLocks noGrp="1"/>
          </p:cNvSpPr>
          <p:nvPr>
            <p:ph type="dt" sz="half" idx="10"/>
          </p:nvPr>
        </p:nvSpPr>
        <p:spPr/>
        <p:txBody>
          <a:bodyPr/>
          <a:lstStyle/>
          <a:p>
            <a:fld id="{5FD5756B-2FA9-4B5E-8478-61B5FDF5F91A}" type="datetime1">
              <a:rPr lang="en-GB" smtClean="0"/>
              <a:t>24/05/2022</a:t>
            </a:fld>
            <a:endParaRPr lang="de-DE"/>
          </a:p>
        </p:txBody>
      </p:sp>
      <p:sp>
        <p:nvSpPr>
          <p:cNvPr id="6" name="Platshållare för bildnummer 5">
            <a:extLst>
              <a:ext uri="{FF2B5EF4-FFF2-40B4-BE49-F238E27FC236}">
                <a16:creationId xmlns:a16="http://schemas.microsoft.com/office/drawing/2014/main" id="{571CB169-6D8A-4B52-91C4-899236B8183E}"/>
              </a:ext>
            </a:extLst>
          </p:cNvPr>
          <p:cNvSpPr>
            <a:spLocks noGrp="1"/>
          </p:cNvSpPr>
          <p:nvPr>
            <p:ph type="sldNum" sz="quarter" idx="11"/>
          </p:nvPr>
        </p:nvSpPr>
        <p:spPr/>
        <p:txBody>
          <a:bodyPr/>
          <a:lstStyle/>
          <a:p>
            <a:fld id="{CD13C9F6-DA1F-4969-8B21-2E803A8A69C8}" type="slidenum">
              <a:rPr lang="de-DE" smtClean="0"/>
              <a:t>36</a:t>
            </a:fld>
            <a:endParaRPr lang="de-DE"/>
          </a:p>
        </p:txBody>
      </p:sp>
      <p:graphicFrame>
        <p:nvGraphicFramePr>
          <p:cNvPr id="2" name="Tabell 3">
            <a:extLst>
              <a:ext uri="{FF2B5EF4-FFF2-40B4-BE49-F238E27FC236}">
                <a16:creationId xmlns:a16="http://schemas.microsoft.com/office/drawing/2014/main" id="{5921B81F-FDD5-4ECE-A9D2-535800C14028}"/>
              </a:ext>
            </a:extLst>
          </p:cNvPr>
          <p:cNvGraphicFramePr>
            <a:graphicFrameLocks noGrp="1"/>
          </p:cNvGraphicFramePr>
          <p:nvPr>
            <p:extLst>
              <p:ext uri="{D42A27DB-BD31-4B8C-83A1-F6EECF244321}">
                <p14:modId xmlns:p14="http://schemas.microsoft.com/office/powerpoint/2010/main" val="1934304036"/>
              </p:ext>
            </p:extLst>
          </p:nvPr>
        </p:nvGraphicFramePr>
        <p:xfrm>
          <a:off x="925146" y="1376503"/>
          <a:ext cx="10341708" cy="4988560"/>
        </p:xfrm>
        <a:graphic>
          <a:graphicData uri="http://schemas.openxmlformats.org/drawingml/2006/table">
            <a:tbl>
              <a:tblPr firstRow="1" bandRow="1">
                <a:tableStyleId>{6E25E649-3F16-4E02-A733-19D2CDBF48F0}</a:tableStyleId>
              </a:tblPr>
              <a:tblGrid>
                <a:gridCol w="9409723">
                  <a:extLst>
                    <a:ext uri="{9D8B030D-6E8A-4147-A177-3AD203B41FA5}">
                      <a16:colId xmlns:a16="http://schemas.microsoft.com/office/drawing/2014/main" val="3394866813"/>
                    </a:ext>
                  </a:extLst>
                </a:gridCol>
                <a:gridCol w="931985">
                  <a:extLst>
                    <a:ext uri="{9D8B030D-6E8A-4147-A177-3AD203B41FA5}">
                      <a16:colId xmlns:a16="http://schemas.microsoft.com/office/drawing/2014/main" val="2815670936"/>
                    </a:ext>
                  </a:extLst>
                </a:gridCol>
              </a:tblGrid>
              <a:tr h="370840">
                <a:tc>
                  <a:txBody>
                    <a:bodyPr/>
                    <a:lstStyle/>
                    <a:p>
                      <a:r>
                        <a:rPr lang="en-GB" noProof="0"/>
                        <a:t>Minimum requirements</a:t>
                      </a:r>
                    </a:p>
                  </a:txBody>
                  <a:tcPr>
                    <a:lnL>
                      <a:noFill/>
                    </a:lnL>
                    <a:lnR w="12700" cap="flat" cmpd="sng" algn="ctr">
                      <a:solidFill>
                        <a:schemeClr val="tx2"/>
                      </a:solidFill>
                      <a:prstDash val="solid"/>
                      <a:round/>
                      <a:headEnd type="none" w="med" len="med"/>
                      <a:tailEnd type="none" w="med" len="med"/>
                    </a:lnR>
                    <a:lnT w="254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noProof="0"/>
                        <a:t>Yes/No</a:t>
                      </a:r>
                    </a:p>
                  </a:txBody>
                  <a:tcPr>
                    <a:lnL w="12700" cap="flat" cmpd="sng" algn="ctr">
                      <a:solidFill>
                        <a:schemeClr val="tx2"/>
                      </a:solidFill>
                      <a:prstDash val="solid"/>
                      <a:round/>
                      <a:headEnd type="none" w="med" len="med"/>
                      <a:tailEnd type="none" w="med" len="med"/>
                    </a:lnL>
                    <a:lnR>
                      <a:noFill/>
                    </a:lnR>
                    <a:lnT w="254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97609475"/>
                  </a:ext>
                </a:extLst>
              </a:tr>
              <a:tr h="370840">
                <a:tc>
                  <a:txBody>
                    <a:bodyPr/>
                    <a:lstStyle/>
                    <a:p>
                      <a:r>
                        <a:rPr lang="en-GB" noProof="0"/>
                        <a:t>Are you currently connected to and familiar with members of the SME network?</a:t>
                      </a:r>
                    </a:p>
                  </a:txBody>
                  <a:tcPr>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endParaRPr lang="en-GB" noProof="0"/>
                    </a:p>
                  </a:txBody>
                  <a:tcPr>
                    <a:lnL w="12700" cap="flat" cmpd="sng" algn="ctr">
                      <a:solidFill>
                        <a:schemeClr val="tx2"/>
                      </a:solidFill>
                      <a:prstDash val="solid"/>
                      <a:round/>
                      <a:headEnd type="none" w="med" len="med"/>
                      <a:tailEnd type="none" w="med" len="med"/>
                    </a:lnL>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188698040"/>
                  </a:ext>
                </a:extLst>
              </a:tr>
              <a:tr h="370840">
                <a:tc>
                  <a:txBody>
                    <a:bodyPr/>
                    <a:lstStyle/>
                    <a:p>
                      <a:r>
                        <a:rPr lang="en-GB" noProof="0"/>
                        <a:t>Are you interested in (and motivated to) coordinating a local collective of SMEs?</a:t>
                      </a:r>
                    </a:p>
                  </a:txBody>
                  <a:tcPr>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endParaRPr lang="en-GB" noProof="0"/>
                    </a:p>
                  </a:txBody>
                  <a:tcPr>
                    <a:lnL w="12700" cap="flat" cmpd="sng" algn="ctr">
                      <a:solidFill>
                        <a:schemeClr val="tx2"/>
                      </a:solidFill>
                      <a:prstDash val="solid"/>
                      <a:round/>
                      <a:headEnd type="none" w="med" len="med"/>
                      <a:tailEnd type="none" w="med" len="med"/>
                    </a:lnL>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221883860"/>
                  </a:ext>
                </a:extLst>
              </a:tr>
              <a:tr h="370840">
                <a:tc>
                  <a:txBody>
                    <a:bodyPr/>
                    <a:lstStyle/>
                    <a:p>
                      <a:r>
                        <a:rPr lang="en-GB" noProof="0"/>
                        <a:t>Are you interested in (and motivated to) working with energy-related subjects?</a:t>
                      </a:r>
                    </a:p>
                  </a:txBody>
                  <a:tcPr>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endParaRPr lang="en-GB" noProof="0"/>
                    </a:p>
                  </a:txBody>
                  <a:tcPr>
                    <a:lnL w="12700" cap="flat" cmpd="sng" algn="ctr">
                      <a:solidFill>
                        <a:schemeClr val="tx2"/>
                      </a:solidFill>
                      <a:prstDash val="solid"/>
                      <a:round/>
                      <a:headEnd type="none" w="med" len="med"/>
                      <a:tailEnd type="none" w="med" len="med"/>
                    </a:lnL>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61129266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a:t>Would you say that SMEs in your network see you as a Trusted Partner?</a:t>
                      </a:r>
                    </a:p>
                  </a:txBody>
                  <a:tcPr>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endParaRPr lang="en-GB" noProof="0"/>
                    </a:p>
                  </a:txBody>
                  <a:tcPr>
                    <a:lnL w="12700" cap="flat" cmpd="sng" algn="ctr">
                      <a:solidFill>
                        <a:schemeClr val="tx2"/>
                      </a:solidFill>
                      <a:prstDash val="solid"/>
                      <a:round/>
                      <a:headEnd type="none" w="med" len="med"/>
                      <a:tailEnd type="none" w="med" len="med"/>
                    </a:lnL>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021336161"/>
                  </a:ext>
                </a:extLst>
              </a:tr>
              <a:tr h="370840">
                <a:tc>
                  <a:txBody>
                    <a:bodyPr/>
                    <a:lstStyle/>
                    <a:p>
                      <a:pPr marL="0" algn="l" defTabSz="914400" rtl="0" eaLnBrk="1" latinLnBrk="0" hangingPunct="1"/>
                      <a:r>
                        <a:rPr lang="en-GB" sz="1800" b="1" kern="1200" noProof="0">
                          <a:solidFill>
                            <a:schemeClr val="lt1"/>
                          </a:solidFill>
                          <a:latin typeface="+mn-lt"/>
                          <a:ea typeface="+mn-ea"/>
                          <a:cs typeface="+mn-cs"/>
                        </a:rPr>
                        <a:t>Extra qualifiers</a:t>
                      </a:r>
                    </a:p>
                  </a:txBody>
                  <a:tcPr>
                    <a:lnL>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l" defTabSz="914400" rtl="0" eaLnBrk="1" latinLnBrk="0" hangingPunct="1"/>
                      <a:endParaRPr lang="en-GB" sz="1800" b="1" kern="1200" noProof="0">
                        <a:solidFill>
                          <a:schemeClr val="lt1"/>
                        </a:solidFill>
                        <a:latin typeface="+mn-lt"/>
                        <a:ea typeface="+mn-ea"/>
                        <a:cs typeface="+mn-cs"/>
                      </a:endParaRPr>
                    </a:p>
                  </a:txBody>
                  <a:tcPr>
                    <a:lnL w="12700" cap="flat" cmpd="sng" algn="ctr">
                      <a:solidFill>
                        <a:schemeClr val="tx2"/>
                      </a:solidFill>
                      <a:prstDash val="solid"/>
                      <a:round/>
                      <a:headEnd type="none" w="med" len="med"/>
                      <a:tailEnd type="none" w="med" len="med"/>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862725106"/>
                  </a:ext>
                </a:extLst>
              </a:tr>
              <a:tr h="370840">
                <a:tc>
                  <a:txBody>
                    <a:bodyPr/>
                    <a:lstStyle/>
                    <a:p>
                      <a:r>
                        <a:rPr lang="en-GB" noProof="0"/>
                        <a:t>(If applicable) Do you currently organize activities &amp; services for the SME network?</a:t>
                      </a:r>
                    </a:p>
                  </a:txBody>
                  <a:tcPr>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endParaRPr lang="en-GB" noProof="0"/>
                    </a:p>
                  </a:txBody>
                  <a:tcPr>
                    <a:lnL w="12700" cap="flat" cmpd="sng" algn="ctr">
                      <a:solidFill>
                        <a:schemeClr val="tx2"/>
                      </a:solidFill>
                      <a:prstDash val="solid"/>
                      <a:round/>
                      <a:headEnd type="none" w="med" len="med"/>
                      <a:tailEnd type="none" w="med" len="med"/>
                    </a:lnL>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295896623"/>
                  </a:ext>
                </a:extLst>
              </a:tr>
              <a:tr h="370840">
                <a:tc>
                  <a:txBody>
                    <a:bodyPr/>
                    <a:lstStyle/>
                    <a:p>
                      <a:r>
                        <a:rPr lang="en-GB" noProof="0"/>
                        <a:t>Do you have expertise in organizing and coordinating a collective of SMEs? In what way?</a:t>
                      </a:r>
                    </a:p>
                  </a:txBody>
                  <a:tcPr>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endParaRPr lang="en-GB" noProof="0"/>
                    </a:p>
                  </a:txBody>
                  <a:tcPr>
                    <a:lnL w="12700" cap="flat" cmpd="sng" algn="ctr">
                      <a:solidFill>
                        <a:schemeClr val="tx2"/>
                      </a:solidFill>
                      <a:prstDash val="solid"/>
                      <a:round/>
                      <a:headEnd type="none" w="med" len="med"/>
                      <a:tailEnd type="none" w="med" len="med"/>
                    </a:lnL>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431107158"/>
                  </a:ext>
                </a:extLst>
              </a:tr>
              <a:tr h="370840">
                <a:tc>
                  <a:txBody>
                    <a:bodyPr/>
                    <a:lstStyle/>
                    <a:p>
                      <a:r>
                        <a:rPr lang="en-GB" noProof="0"/>
                        <a:t>Do you have expertise in energy-related subjects? In what way?</a:t>
                      </a:r>
                    </a:p>
                  </a:txBody>
                  <a:tcPr>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endParaRPr lang="en-GB" noProof="0"/>
                    </a:p>
                  </a:txBody>
                  <a:tcPr>
                    <a:lnL w="12700" cap="flat" cmpd="sng" algn="ctr">
                      <a:solidFill>
                        <a:schemeClr val="tx2"/>
                      </a:solidFill>
                      <a:prstDash val="solid"/>
                      <a:round/>
                      <a:headEnd type="none" w="med" len="med"/>
                      <a:tailEnd type="none" w="med" len="med"/>
                    </a:lnL>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685455125"/>
                  </a:ext>
                </a:extLst>
              </a:tr>
              <a:tr h="370840">
                <a:tc>
                  <a:txBody>
                    <a:bodyPr/>
                    <a:lstStyle/>
                    <a:p>
                      <a:r>
                        <a:rPr lang="en-GB" noProof="0"/>
                        <a:t>In your own network, do you have connections to stakeholders that could play a role in setting up the collective/supporting the SMEs/helping with the organization of energy projects?</a:t>
                      </a:r>
                    </a:p>
                  </a:txBody>
                  <a:tcPr>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endParaRPr lang="en-GB" noProof="0"/>
                    </a:p>
                  </a:txBody>
                  <a:tcPr>
                    <a:lnL w="12700" cap="flat" cmpd="sng" algn="ctr">
                      <a:solidFill>
                        <a:schemeClr val="tx2"/>
                      </a:solidFill>
                      <a:prstDash val="solid"/>
                      <a:round/>
                      <a:headEnd type="none" w="med" len="med"/>
                      <a:tailEnd type="none" w="med" len="med"/>
                    </a:lnL>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670102723"/>
                  </a:ext>
                </a:extLst>
              </a:tr>
              <a:tr h="370840">
                <a:tc>
                  <a:txBody>
                    <a:bodyPr/>
                    <a:lstStyle/>
                    <a:p>
                      <a:r>
                        <a:rPr lang="en-GB" noProof="0"/>
                        <a:t>Do you have (concrete) ideas for shaping a local energy collective?</a:t>
                      </a:r>
                    </a:p>
                  </a:txBody>
                  <a:tcPr>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endParaRPr lang="en-GB" noProof="0"/>
                    </a:p>
                  </a:txBody>
                  <a:tcPr>
                    <a:lnL w="12700" cap="flat" cmpd="sng" algn="ctr">
                      <a:solidFill>
                        <a:schemeClr val="tx2"/>
                      </a:solidFill>
                      <a:prstDash val="solid"/>
                      <a:round/>
                      <a:headEnd type="none" w="med" len="med"/>
                      <a:tailEnd type="none" w="med" len="med"/>
                    </a:lnL>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085481462"/>
                  </a:ext>
                </a:extLst>
              </a:tr>
              <a:tr h="370840">
                <a:tc>
                  <a:txBody>
                    <a:bodyPr/>
                    <a:lstStyle/>
                    <a:p>
                      <a:r>
                        <a:rPr lang="en-GB" noProof="0"/>
                        <a:t>Do you have sufficient resources for being the coordinator (Trusted Partner) in the local energy collective?</a:t>
                      </a:r>
                    </a:p>
                  </a:txBody>
                  <a:tcPr>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endParaRPr lang="en-GB" noProof="0"/>
                    </a:p>
                  </a:txBody>
                  <a:tcPr>
                    <a:lnL w="12700" cap="flat" cmpd="sng" algn="ctr">
                      <a:solidFill>
                        <a:schemeClr val="tx2"/>
                      </a:solidFill>
                      <a:prstDash val="solid"/>
                      <a:round/>
                      <a:headEnd type="none" w="med" len="med"/>
                      <a:tailEnd type="none" w="med" len="med"/>
                    </a:lnL>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08221592"/>
                  </a:ext>
                </a:extLst>
              </a:tr>
            </a:tbl>
          </a:graphicData>
        </a:graphic>
      </p:graphicFrame>
      <p:sp>
        <p:nvSpPr>
          <p:cNvPr id="7" name="Rectangle 6">
            <a:extLst>
              <a:ext uri="{FF2B5EF4-FFF2-40B4-BE49-F238E27FC236}">
                <a16:creationId xmlns:a16="http://schemas.microsoft.com/office/drawing/2014/main" id="{92630BB4-E212-4248-A8A3-4A0C77C0F0BD}"/>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10572934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8200" y="1253017"/>
            <a:ext cx="10515600" cy="572608"/>
          </a:xfrm>
        </p:spPr>
        <p:txBody>
          <a:bodyPr anchor="ctr">
            <a:normAutofit/>
          </a:bodyPr>
          <a:lstStyle/>
          <a:p>
            <a:r>
              <a:rPr lang="en-US" noProof="0" err="1"/>
              <a:t>Roveri</a:t>
            </a:r>
            <a:r>
              <a:rPr lang="en-US" noProof="0"/>
              <a:t> Industrial district</a:t>
            </a:r>
          </a:p>
        </p:txBody>
      </p:sp>
      <p:pic>
        <p:nvPicPr>
          <p:cNvPr id="8" name="image3.png">
            <a:extLst>
              <a:ext uri="{FF2B5EF4-FFF2-40B4-BE49-F238E27FC236}">
                <a16:creationId xmlns:a16="http://schemas.microsoft.com/office/drawing/2014/main" id="{75B91C31-C652-4EEA-A12D-40C0C1A92AC1}"/>
              </a:ext>
            </a:extLst>
          </p:cNvPr>
          <p:cNvPicPr/>
          <p:nvPr/>
        </p:nvPicPr>
        <p:blipFill rotWithShape="1">
          <a:blip r:embed="rId3"/>
          <a:srcRect t="26110" b="10691"/>
          <a:stretch/>
        </p:blipFill>
        <p:spPr>
          <a:xfrm>
            <a:off x="838200" y="1890443"/>
            <a:ext cx="10515600" cy="4286519"/>
          </a:xfrm>
          <a:prstGeom prst="rect">
            <a:avLst/>
          </a:prstGeom>
          <a:noFill/>
          <a:ln/>
        </p:spPr>
      </p:pic>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a:xfrm>
            <a:off x="838200" y="6356350"/>
            <a:ext cx="2743200" cy="365125"/>
          </a:xfrm>
        </p:spPr>
        <p:txBody>
          <a:bodyPr anchor="ctr">
            <a:normAutofit/>
          </a:bodyPr>
          <a:lstStyle/>
          <a:p>
            <a:pPr>
              <a:spcAft>
                <a:spcPts val="600"/>
              </a:spcAft>
            </a:pPr>
            <a:fld id="{B0324DA3-7D0E-49B9-AA51-23AAB734A28C}"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37</a:t>
            </a:fld>
            <a:endParaRPr lang="de-DE"/>
          </a:p>
        </p:txBody>
      </p:sp>
      <p:sp>
        <p:nvSpPr>
          <p:cNvPr id="7" name="Rectangle 6">
            <a:extLst>
              <a:ext uri="{FF2B5EF4-FFF2-40B4-BE49-F238E27FC236}">
                <a16:creationId xmlns:a16="http://schemas.microsoft.com/office/drawing/2014/main" id="{E6B9C513-7E64-4230-8ACD-2AE71ABB80D4}"/>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4906328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4B857BB-7351-400E-87E6-BF4077ECA837}"/>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p:txBody>
          <a:bodyPr/>
          <a:lstStyle/>
          <a:p>
            <a:r>
              <a:rPr lang="en-US" noProof="0" err="1"/>
              <a:t>Macrolotto</a:t>
            </a:r>
            <a:r>
              <a:rPr lang="en-US" noProof="0"/>
              <a:t> of Prato</a:t>
            </a:r>
          </a:p>
        </p:txBody>
      </p:sp>
      <p:sp>
        <p:nvSpPr>
          <p:cNvPr id="3" name="Platshållare för innehåll 2">
            <a:extLst>
              <a:ext uri="{FF2B5EF4-FFF2-40B4-BE49-F238E27FC236}">
                <a16:creationId xmlns:a16="http://schemas.microsoft.com/office/drawing/2014/main" id="{50BCD321-0B16-450D-A1B4-6635FD4ED6D8}"/>
              </a:ext>
            </a:extLst>
          </p:cNvPr>
          <p:cNvSpPr>
            <a:spLocks noGrp="1"/>
          </p:cNvSpPr>
          <p:nvPr>
            <p:ph idx="1"/>
          </p:nvPr>
        </p:nvSpPr>
        <p:spPr/>
        <p:txBody>
          <a:bodyPr/>
          <a:lstStyle/>
          <a:p>
            <a:endParaRPr lang="en-GB"/>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77AB3419-CF3B-4B13-88BF-259BB80C35FE}"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38</a:t>
            </a:fld>
            <a:endParaRPr lang="de-DE"/>
          </a:p>
        </p:txBody>
      </p:sp>
      <p:pic>
        <p:nvPicPr>
          <p:cNvPr id="7" name="Google Shape;739;p58">
            <a:extLst>
              <a:ext uri="{FF2B5EF4-FFF2-40B4-BE49-F238E27FC236}">
                <a16:creationId xmlns:a16="http://schemas.microsoft.com/office/drawing/2014/main" id="{89868320-6A99-47A9-8C43-68919D6F183F}"/>
              </a:ext>
            </a:extLst>
          </p:cNvPr>
          <p:cNvPicPr preferRelativeResize="0"/>
          <p:nvPr/>
        </p:nvPicPr>
        <p:blipFill>
          <a:blip r:embed="rId3">
            <a:alphaModFix/>
          </a:blip>
          <a:stretch>
            <a:fillRect/>
          </a:stretch>
        </p:blipFill>
        <p:spPr>
          <a:xfrm>
            <a:off x="3897300" y="1825725"/>
            <a:ext cx="7942476" cy="4690701"/>
          </a:xfrm>
          <a:prstGeom prst="rect">
            <a:avLst/>
          </a:prstGeom>
          <a:noFill/>
          <a:ln>
            <a:noFill/>
          </a:ln>
        </p:spPr>
      </p:pic>
      <p:sp>
        <p:nvSpPr>
          <p:cNvPr id="8" name="Google Shape;744;p58">
            <a:extLst>
              <a:ext uri="{FF2B5EF4-FFF2-40B4-BE49-F238E27FC236}">
                <a16:creationId xmlns:a16="http://schemas.microsoft.com/office/drawing/2014/main" id="{9B1B3C49-56C6-4090-83DE-06BF7BE29CA9}"/>
              </a:ext>
            </a:extLst>
          </p:cNvPr>
          <p:cNvSpPr/>
          <p:nvPr/>
        </p:nvSpPr>
        <p:spPr>
          <a:xfrm>
            <a:off x="7056800" y="4176875"/>
            <a:ext cx="695700" cy="572700"/>
          </a:xfrm>
          <a:prstGeom prst="rect">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9" name="Google Shape;745;p58">
            <a:extLst>
              <a:ext uri="{FF2B5EF4-FFF2-40B4-BE49-F238E27FC236}">
                <a16:creationId xmlns:a16="http://schemas.microsoft.com/office/drawing/2014/main" id="{061E438F-7C3F-4B37-8C23-122ECE662E29}"/>
              </a:ext>
            </a:extLst>
          </p:cNvPr>
          <p:cNvCxnSpPr/>
          <p:nvPr/>
        </p:nvCxnSpPr>
        <p:spPr>
          <a:xfrm rot="10800000">
            <a:off x="521700" y="4582200"/>
            <a:ext cx="6547500" cy="201000"/>
          </a:xfrm>
          <a:prstGeom prst="straightConnector1">
            <a:avLst/>
          </a:prstGeom>
          <a:noFill/>
          <a:ln w="28575" cap="flat" cmpd="sng">
            <a:solidFill>
              <a:schemeClr val="accent1"/>
            </a:solidFill>
            <a:prstDash val="solid"/>
            <a:round/>
            <a:headEnd type="none" w="med" len="med"/>
            <a:tailEnd type="none" w="med" len="med"/>
          </a:ln>
        </p:spPr>
      </p:cxnSp>
      <p:cxnSp>
        <p:nvCxnSpPr>
          <p:cNvPr id="10" name="Google Shape;746;p58">
            <a:extLst>
              <a:ext uri="{FF2B5EF4-FFF2-40B4-BE49-F238E27FC236}">
                <a16:creationId xmlns:a16="http://schemas.microsoft.com/office/drawing/2014/main" id="{1CC6F53D-FCA9-4847-8BD8-53B22E268D82}"/>
              </a:ext>
            </a:extLst>
          </p:cNvPr>
          <p:cNvCxnSpPr/>
          <p:nvPr/>
        </p:nvCxnSpPr>
        <p:spPr>
          <a:xfrm rot="10800000">
            <a:off x="4112150" y="1888725"/>
            <a:ext cx="3652800" cy="2285700"/>
          </a:xfrm>
          <a:prstGeom prst="straightConnector1">
            <a:avLst/>
          </a:prstGeom>
          <a:noFill/>
          <a:ln w="28575" cap="flat" cmpd="sng">
            <a:solidFill>
              <a:schemeClr val="accent1"/>
            </a:solidFill>
            <a:prstDash val="solid"/>
            <a:round/>
            <a:headEnd type="none" w="med" len="med"/>
            <a:tailEnd type="none" w="med" len="med"/>
          </a:ln>
        </p:spPr>
      </p:cxnSp>
      <p:cxnSp>
        <p:nvCxnSpPr>
          <p:cNvPr id="11" name="Google Shape;747;p58">
            <a:extLst>
              <a:ext uri="{FF2B5EF4-FFF2-40B4-BE49-F238E27FC236}">
                <a16:creationId xmlns:a16="http://schemas.microsoft.com/office/drawing/2014/main" id="{1071A5B9-416B-4D55-8C08-181F9DF850A0}"/>
              </a:ext>
            </a:extLst>
          </p:cNvPr>
          <p:cNvCxnSpPr/>
          <p:nvPr/>
        </p:nvCxnSpPr>
        <p:spPr>
          <a:xfrm rot="10800000">
            <a:off x="3307875" y="3888950"/>
            <a:ext cx="2444400" cy="1378800"/>
          </a:xfrm>
          <a:prstGeom prst="straightConnector1">
            <a:avLst/>
          </a:prstGeom>
          <a:noFill/>
          <a:ln w="9525" cap="flat" cmpd="sng">
            <a:solidFill>
              <a:schemeClr val="dk2"/>
            </a:solidFill>
            <a:prstDash val="solid"/>
            <a:round/>
            <a:headEnd type="none" w="med" len="med"/>
            <a:tailEnd type="none" w="med" len="med"/>
          </a:ln>
        </p:spPr>
      </p:cxnSp>
      <p:pic>
        <p:nvPicPr>
          <p:cNvPr id="13" name="Google Shape;749;p58">
            <a:extLst>
              <a:ext uri="{FF2B5EF4-FFF2-40B4-BE49-F238E27FC236}">
                <a16:creationId xmlns:a16="http://schemas.microsoft.com/office/drawing/2014/main" id="{F2A20864-0829-49D8-84AD-852FEA1DD661}"/>
              </a:ext>
            </a:extLst>
          </p:cNvPr>
          <p:cNvPicPr preferRelativeResize="0"/>
          <p:nvPr/>
        </p:nvPicPr>
        <p:blipFill>
          <a:blip r:embed="rId4">
            <a:alphaModFix/>
          </a:blip>
          <a:stretch>
            <a:fillRect/>
          </a:stretch>
        </p:blipFill>
        <p:spPr>
          <a:xfrm>
            <a:off x="463000" y="1888679"/>
            <a:ext cx="4392142" cy="2693563"/>
          </a:xfrm>
          <a:prstGeom prst="rect">
            <a:avLst/>
          </a:prstGeom>
          <a:noFill/>
          <a:ln>
            <a:noFill/>
          </a:ln>
        </p:spPr>
      </p:pic>
    </p:spTree>
    <p:extLst>
      <p:ext uri="{BB962C8B-B14F-4D97-AF65-F5344CB8AC3E}">
        <p14:creationId xmlns:p14="http://schemas.microsoft.com/office/powerpoint/2010/main" val="34552705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8200" y="1253017"/>
            <a:ext cx="10515600" cy="572608"/>
          </a:xfrm>
        </p:spPr>
        <p:txBody>
          <a:bodyPr anchor="ctr">
            <a:normAutofit/>
          </a:bodyPr>
          <a:lstStyle/>
          <a:p>
            <a:r>
              <a:rPr lang="en-US" noProof="0"/>
              <a:t>Oradea Industrial Platforms</a:t>
            </a:r>
          </a:p>
        </p:txBody>
      </p:sp>
      <p:pic>
        <p:nvPicPr>
          <p:cNvPr id="8" name="Picture 3" descr="En bild som visar text, utomhus, kust&#10;&#10;Automatiskt genererad beskrivning">
            <a:extLst>
              <a:ext uri="{FF2B5EF4-FFF2-40B4-BE49-F238E27FC236}">
                <a16:creationId xmlns:a16="http://schemas.microsoft.com/office/drawing/2014/main" id="{39EE94A8-3372-4970-B7A2-BA08F261171C}"/>
              </a:ext>
            </a:extLst>
          </p:cNvPr>
          <p:cNvPicPr>
            <a:picLocks noGrp="1" noChangeAspect="1"/>
          </p:cNvPicPr>
          <p:nvPr>
            <p:ph idx="1"/>
          </p:nvPr>
        </p:nvPicPr>
        <p:blipFill rotWithShape="1">
          <a:blip r:embed="rId3"/>
          <a:srcRect t="21175" b="10602"/>
          <a:stretch/>
        </p:blipFill>
        <p:spPr>
          <a:xfrm>
            <a:off x="838200" y="1890443"/>
            <a:ext cx="10515600" cy="4286519"/>
          </a:xfrm>
          <a:prstGeom prst="rect">
            <a:avLst/>
          </a:prstGeom>
          <a:noFill/>
        </p:spPr>
      </p:pic>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a:xfrm>
            <a:off x="838200" y="6356350"/>
            <a:ext cx="2743200" cy="365125"/>
          </a:xfrm>
        </p:spPr>
        <p:txBody>
          <a:bodyPr anchor="ctr">
            <a:normAutofit/>
          </a:bodyPr>
          <a:lstStyle/>
          <a:p>
            <a:pPr>
              <a:spcAft>
                <a:spcPts val="600"/>
              </a:spcAft>
            </a:pPr>
            <a:fld id="{AF166F67-4B0A-4CAC-AAAB-2A37F783A5C7}"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39</a:t>
            </a:fld>
            <a:endParaRPr lang="de-DE"/>
          </a:p>
        </p:txBody>
      </p:sp>
      <p:sp>
        <p:nvSpPr>
          <p:cNvPr id="7" name="Rectangle 6">
            <a:extLst>
              <a:ext uri="{FF2B5EF4-FFF2-40B4-BE49-F238E27FC236}">
                <a16:creationId xmlns:a16="http://schemas.microsoft.com/office/drawing/2014/main" id="{4BA555E0-8161-4D69-A048-3D132C0B710B}"/>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1468640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096000" y="1722316"/>
            <a:ext cx="5881575" cy="1300163"/>
          </a:xfrm>
        </p:spPr>
        <p:txBody>
          <a:bodyPr>
            <a:normAutofit fontScale="90000"/>
          </a:bodyPr>
          <a:lstStyle/>
          <a:p>
            <a:r>
              <a:rPr lang="en-US" noProof="0"/>
              <a:t>Saving energy together: Why</a:t>
            </a:r>
            <a:br>
              <a:rPr lang="en-US" noProof="0"/>
            </a:br>
            <a:br>
              <a:rPr lang="en-US" noProof="0"/>
            </a:br>
            <a:r>
              <a:rPr lang="en-US" noProof="0"/>
              <a:t>Overview of steps and activities</a:t>
            </a:r>
          </a:p>
        </p:txBody>
      </p:sp>
      <p:sp>
        <p:nvSpPr>
          <p:cNvPr id="5" name="Platshållare för text 4">
            <a:extLst>
              <a:ext uri="{FF2B5EF4-FFF2-40B4-BE49-F238E27FC236}">
                <a16:creationId xmlns:a16="http://schemas.microsoft.com/office/drawing/2014/main" id="{0E7638E1-B5D7-498D-BA86-E3763828C192}"/>
              </a:ext>
            </a:extLst>
          </p:cNvPr>
          <p:cNvSpPr>
            <a:spLocks noGrp="1"/>
          </p:cNvSpPr>
          <p:nvPr>
            <p:ph type="body" sz="quarter" idx="11"/>
          </p:nvPr>
        </p:nvSpPr>
        <p:spPr/>
        <p:txBody>
          <a:bodyPr/>
          <a:lstStyle/>
          <a:p>
            <a:endParaRPr lang="en-GB"/>
          </a:p>
        </p:txBody>
      </p:sp>
    </p:spTree>
    <p:extLst>
      <p:ext uri="{BB962C8B-B14F-4D97-AF65-F5344CB8AC3E}">
        <p14:creationId xmlns:p14="http://schemas.microsoft.com/office/powerpoint/2010/main" val="1973677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8200" y="1253017"/>
            <a:ext cx="10515600" cy="572608"/>
          </a:xfrm>
        </p:spPr>
        <p:txBody>
          <a:bodyPr vert="horz" lIns="91440" tIns="45720" rIns="91440" bIns="45720" rtlCol="0" anchor="ctr">
            <a:normAutofit/>
          </a:bodyPr>
          <a:lstStyle/>
          <a:p>
            <a:r>
              <a:rPr lang="en-US" noProof="0"/>
              <a:t>Platform </a:t>
            </a:r>
            <a:r>
              <a:rPr lang="en-US" noProof="0" err="1"/>
              <a:t>Ondernemend</a:t>
            </a:r>
            <a:r>
              <a:rPr lang="en-US" noProof="0"/>
              <a:t> </a:t>
            </a:r>
            <a:r>
              <a:rPr lang="en-US" noProof="0" err="1"/>
              <a:t>Meierijstad</a:t>
            </a:r>
            <a:endParaRPr lang="en-US" noProof="0"/>
          </a:p>
        </p:txBody>
      </p:sp>
      <p:pic>
        <p:nvPicPr>
          <p:cNvPr id="9" name="Afbeelding 3">
            <a:extLst>
              <a:ext uri="{FF2B5EF4-FFF2-40B4-BE49-F238E27FC236}">
                <a16:creationId xmlns:a16="http://schemas.microsoft.com/office/drawing/2014/main" id="{32B2A054-8A46-4BE5-AEB3-FC89ADE7FD9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2824" b="22824"/>
          <a:stretch/>
        </p:blipFill>
        <p:spPr bwMode="auto">
          <a:xfrm>
            <a:off x="838200" y="1890443"/>
            <a:ext cx="10515600" cy="4286519"/>
          </a:xfrm>
          <a:prstGeom prst="rect">
            <a:avLst/>
          </a:prstGeom>
          <a:noFill/>
          <a:ln>
            <a:noFill/>
          </a:ln>
        </p:spPr>
      </p:pic>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pPr>
            <a:fld id="{36258796-EC50-46C3-A068-836081F26620}"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a:xfrm>
            <a:off x="8610600" y="6365063"/>
            <a:ext cx="2743200" cy="365125"/>
          </a:xfrm>
        </p:spPr>
        <p:txBody>
          <a:bodyPr vert="horz" lIns="91440" tIns="45720" rIns="91440" bIns="45720" rtlCol="0" anchor="ctr">
            <a:normAutofit/>
          </a:bodyPr>
          <a:lstStyle/>
          <a:p>
            <a:pPr>
              <a:spcAft>
                <a:spcPts val="600"/>
              </a:spcAft>
            </a:pPr>
            <a:fld id="{CD13C9F6-DA1F-4969-8B21-2E803A8A69C8}" type="slidenum">
              <a:rPr lang="de-DE" smtClean="0"/>
              <a:pPr>
                <a:spcAft>
                  <a:spcPts val="600"/>
                </a:spcAft>
              </a:pPr>
              <a:t>40</a:t>
            </a:fld>
            <a:endParaRPr lang="de-DE"/>
          </a:p>
        </p:txBody>
      </p:sp>
      <p:sp>
        <p:nvSpPr>
          <p:cNvPr id="7" name="Rectangle 3">
            <a:extLst>
              <a:ext uri="{FF2B5EF4-FFF2-40B4-BE49-F238E27FC236}">
                <a16:creationId xmlns:a16="http://schemas.microsoft.com/office/drawing/2014/main" id="{17BAC9D5-C865-47FD-AB15-92E1CC0A2FAC}"/>
              </a:ext>
            </a:extLst>
          </p:cNvPr>
          <p:cNvSpPr>
            <a:spLocks noChangeArrowheads="1"/>
          </p:cNvSpPr>
          <p:nvPr/>
        </p:nvSpPr>
        <p:spPr bwMode="auto">
          <a:xfrm>
            <a:off x="839788" y="2057400"/>
            <a:ext cx="3932237" cy="381158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0" compatLnSpc="1">
            <a:prstTxWarp prst="textNoShape">
              <a:avLst/>
            </a:prstTxWarp>
            <a:normAutofit/>
          </a:bodyPr>
          <a:lstStyle/>
          <a:p>
            <a:pPr marR="0" fontAlgn="base">
              <a:lnSpc>
                <a:spcPct val="90000"/>
              </a:lnSpc>
              <a:spcBef>
                <a:spcPts val="1000"/>
              </a:spcBef>
              <a:spcAft>
                <a:spcPct val="0"/>
              </a:spcAft>
              <a:buClr>
                <a:srgbClr val="034EA8"/>
              </a:buClr>
              <a:buSzTx/>
              <a:tabLst/>
            </a:pPr>
            <a:endParaRPr lang="de-DE" altLang="en-US" sz="1600" i="1" kern="1200">
              <a:highlight>
                <a:srgbClr val="FFFF00"/>
              </a:highlight>
              <a:latin typeface="Noto Sans" panose="020B0502040504020204" pitchFamily="34" charset="0"/>
              <a:ea typeface="Noto Sans" panose="020B0502040504020204" pitchFamily="34" charset="0"/>
              <a:cs typeface="Noto Sans" panose="020B0502040504020204" pitchFamily="34" charset="0"/>
            </a:endParaRPr>
          </a:p>
        </p:txBody>
      </p:sp>
      <p:sp>
        <p:nvSpPr>
          <p:cNvPr id="8" name="Rectangle 7">
            <a:extLst>
              <a:ext uri="{FF2B5EF4-FFF2-40B4-BE49-F238E27FC236}">
                <a16:creationId xmlns:a16="http://schemas.microsoft.com/office/drawing/2014/main" id="{AC666473-80C8-471B-A732-F7E1922222A0}"/>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5719860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latshållare för innehåll 10">
            <a:extLst>
              <a:ext uri="{FF2B5EF4-FFF2-40B4-BE49-F238E27FC236}">
                <a16:creationId xmlns:a16="http://schemas.microsoft.com/office/drawing/2014/main" id="{58B07763-B34F-4480-BCB4-12100CDC37ED}"/>
              </a:ext>
            </a:extLst>
          </p:cNvPr>
          <p:cNvSpPr>
            <a:spLocks noGrp="1"/>
          </p:cNvSpPr>
          <p:nvPr>
            <p:ph idx="1"/>
          </p:nvPr>
        </p:nvSpPr>
        <p:spPr/>
        <p:txBody>
          <a:bodyPr/>
          <a:lstStyle/>
          <a:p>
            <a:endParaRPr lang="en-GB"/>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98AEC0DE-D7B4-430B-9D03-EAB72CED78B8}"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41</a:t>
            </a:fld>
            <a:endParaRPr lang="de-DE"/>
          </a:p>
        </p:txBody>
      </p:sp>
      <p:sp>
        <p:nvSpPr>
          <p:cNvPr id="12" name="Title 4">
            <a:extLst>
              <a:ext uri="{FF2B5EF4-FFF2-40B4-BE49-F238E27FC236}">
                <a16:creationId xmlns:a16="http://schemas.microsoft.com/office/drawing/2014/main" id="{0E62E728-3111-4564-BC0E-54976CA2890A}"/>
              </a:ext>
            </a:extLst>
          </p:cNvPr>
          <p:cNvSpPr>
            <a:spLocks noGrp="1"/>
          </p:cNvSpPr>
          <p:nvPr>
            <p:ph type="title"/>
          </p:nvPr>
        </p:nvSpPr>
        <p:spPr>
          <a:xfrm>
            <a:off x="838200" y="1252538"/>
            <a:ext cx="10515600" cy="573087"/>
          </a:xfrm>
        </p:spPr>
        <p:txBody>
          <a:bodyPr>
            <a:normAutofit fontScale="90000"/>
          </a:bodyPr>
          <a:lstStyle/>
          <a:p>
            <a:r>
              <a:rPr lang="en-US" noProof="0"/>
              <a:t>17.000 PV panels (&amp; LED &amp; 5 heat pumps) in </a:t>
            </a:r>
            <a:r>
              <a:rPr lang="en-US" noProof="0" err="1"/>
              <a:t>Wateringen</a:t>
            </a:r>
            <a:endParaRPr lang="en-US" noProof="0"/>
          </a:p>
        </p:txBody>
      </p:sp>
      <p:pic>
        <p:nvPicPr>
          <p:cNvPr id="13" name="Picture 6">
            <a:extLst>
              <a:ext uri="{FF2B5EF4-FFF2-40B4-BE49-F238E27FC236}">
                <a16:creationId xmlns:a16="http://schemas.microsoft.com/office/drawing/2014/main" id="{652429F7-80D9-441A-84AA-80B86B960F30}"/>
              </a:ext>
            </a:extLst>
          </p:cNvPr>
          <p:cNvPicPr>
            <a:picLocks noChangeAspect="1"/>
          </p:cNvPicPr>
          <p:nvPr/>
        </p:nvPicPr>
        <p:blipFill>
          <a:blip r:embed="rId3"/>
          <a:stretch>
            <a:fillRect/>
          </a:stretch>
        </p:blipFill>
        <p:spPr>
          <a:xfrm>
            <a:off x="978292" y="1825625"/>
            <a:ext cx="9571320" cy="4387366"/>
          </a:xfrm>
          <a:prstGeom prst="rect">
            <a:avLst/>
          </a:prstGeom>
        </p:spPr>
      </p:pic>
      <p:sp>
        <p:nvSpPr>
          <p:cNvPr id="7" name="Rectangle 6">
            <a:extLst>
              <a:ext uri="{FF2B5EF4-FFF2-40B4-BE49-F238E27FC236}">
                <a16:creationId xmlns:a16="http://schemas.microsoft.com/office/drawing/2014/main" id="{2EE3017A-B8C7-4080-A859-76CF6DB998F7}"/>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5143248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907B733-8D78-4DA7-8DCB-6F81BB7A9011}"/>
              </a:ext>
            </a:extLst>
          </p:cNvPr>
          <p:cNvSpPr>
            <a:spLocks noGrp="1"/>
          </p:cNvSpPr>
          <p:nvPr>
            <p:ph type="title"/>
          </p:nvPr>
        </p:nvSpPr>
        <p:spPr>
          <a:xfrm>
            <a:off x="838200" y="1253017"/>
            <a:ext cx="10515600" cy="572608"/>
          </a:xfrm>
        </p:spPr>
        <p:txBody>
          <a:bodyPr anchor="ctr">
            <a:normAutofit/>
          </a:bodyPr>
          <a:lstStyle/>
          <a:p>
            <a:r>
              <a:rPr lang="en-US" noProof="0"/>
              <a:t>Collective PV purchasing in Amersfoort</a:t>
            </a:r>
          </a:p>
        </p:txBody>
      </p:sp>
      <p:pic>
        <p:nvPicPr>
          <p:cNvPr id="6" name="Picture 7" descr="En bild som visar inomhus, vägg, tak, person&#10;&#10;Automatiskt genererad beskrivning">
            <a:extLst>
              <a:ext uri="{FF2B5EF4-FFF2-40B4-BE49-F238E27FC236}">
                <a16:creationId xmlns:a16="http://schemas.microsoft.com/office/drawing/2014/main" id="{8D602A56-5371-474D-A47C-7754E318B272}"/>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38381" b="7267"/>
          <a:stretch/>
        </p:blipFill>
        <p:spPr>
          <a:xfrm>
            <a:off x="838200" y="1890443"/>
            <a:ext cx="10515600" cy="4286519"/>
          </a:xfrm>
          <a:prstGeom prst="rect">
            <a:avLst/>
          </a:prstGeom>
          <a:noFill/>
        </p:spPr>
      </p:pic>
      <p:sp>
        <p:nvSpPr>
          <p:cNvPr id="4" name="Platshållare för datum 3">
            <a:extLst>
              <a:ext uri="{FF2B5EF4-FFF2-40B4-BE49-F238E27FC236}">
                <a16:creationId xmlns:a16="http://schemas.microsoft.com/office/drawing/2014/main" id="{8BF6FE40-1E85-4F25-83C1-9E0B38F1E4E7}"/>
              </a:ext>
            </a:extLst>
          </p:cNvPr>
          <p:cNvSpPr>
            <a:spLocks noGrp="1"/>
          </p:cNvSpPr>
          <p:nvPr>
            <p:ph type="dt" sz="half" idx="10"/>
          </p:nvPr>
        </p:nvSpPr>
        <p:spPr>
          <a:xfrm>
            <a:off x="838200" y="6356350"/>
            <a:ext cx="2743200" cy="365125"/>
          </a:xfrm>
        </p:spPr>
        <p:txBody>
          <a:bodyPr anchor="ctr">
            <a:normAutofit/>
          </a:bodyPr>
          <a:lstStyle/>
          <a:p>
            <a:pPr>
              <a:spcAft>
                <a:spcPts val="600"/>
              </a:spcAft>
            </a:pPr>
            <a:fld id="{ECB3A328-D830-4557-B866-CED7BC9BAAB7}" type="datetime1">
              <a:rPr lang="en-GB" smtClean="0"/>
              <a:t>24/05/2022</a:t>
            </a:fld>
            <a:endParaRPr lang="de-DE"/>
          </a:p>
        </p:txBody>
      </p:sp>
      <p:sp>
        <p:nvSpPr>
          <p:cNvPr id="5" name="Platshållare för bildnummer 4">
            <a:extLst>
              <a:ext uri="{FF2B5EF4-FFF2-40B4-BE49-F238E27FC236}">
                <a16:creationId xmlns:a16="http://schemas.microsoft.com/office/drawing/2014/main" id="{AB47BC98-1B9D-4192-82A4-68F0DB74B6D1}"/>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42</a:t>
            </a:fld>
            <a:endParaRPr lang="de-DE"/>
          </a:p>
        </p:txBody>
      </p:sp>
      <p:sp>
        <p:nvSpPr>
          <p:cNvPr id="7" name="Rectangle 6">
            <a:extLst>
              <a:ext uri="{FF2B5EF4-FFF2-40B4-BE49-F238E27FC236}">
                <a16:creationId xmlns:a16="http://schemas.microsoft.com/office/drawing/2014/main" id="{3FD484EC-D090-4FC5-B7DE-ED6243678732}"/>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13866371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A6B7897-50BC-4151-888D-94C054816E98}"/>
              </a:ext>
            </a:extLst>
          </p:cNvPr>
          <p:cNvSpPr>
            <a:spLocks noGrp="1"/>
          </p:cNvSpPr>
          <p:nvPr>
            <p:ph type="title"/>
          </p:nvPr>
        </p:nvSpPr>
        <p:spPr>
          <a:xfrm>
            <a:off x="838200" y="1253017"/>
            <a:ext cx="10515600" cy="572608"/>
          </a:xfrm>
        </p:spPr>
        <p:txBody>
          <a:bodyPr anchor="ctr">
            <a:normAutofit/>
          </a:bodyPr>
          <a:lstStyle/>
          <a:p>
            <a:r>
              <a:rPr lang="en-US" noProof="0" dirty="0"/>
              <a:t>10.000 m</a:t>
            </a:r>
            <a:r>
              <a:rPr lang="en-US" baseline="30000" noProof="0" dirty="0"/>
              <a:t>2</a:t>
            </a:r>
            <a:r>
              <a:rPr lang="en-US" noProof="0" dirty="0"/>
              <a:t> PV on Business Park </a:t>
            </a:r>
            <a:r>
              <a:rPr lang="en-US" noProof="0" dirty="0" err="1"/>
              <a:t>IJsselveld</a:t>
            </a:r>
            <a:endParaRPr lang="en-US" noProof="0" dirty="0"/>
          </a:p>
        </p:txBody>
      </p:sp>
      <p:pic>
        <p:nvPicPr>
          <p:cNvPr id="6" name="Picture 3" descr="En bild som visar föremål utomhus, solcell&#10;&#10;Automatiskt genererad beskrivning">
            <a:extLst>
              <a:ext uri="{FF2B5EF4-FFF2-40B4-BE49-F238E27FC236}">
                <a16:creationId xmlns:a16="http://schemas.microsoft.com/office/drawing/2014/main" id="{0284C4D4-5827-4902-B304-51CA8BAC12F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874" b="1"/>
          <a:stretch/>
        </p:blipFill>
        <p:spPr>
          <a:xfrm>
            <a:off x="838200" y="1890443"/>
            <a:ext cx="10515600" cy="4286519"/>
          </a:xfrm>
          <a:prstGeom prst="rect">
            <a:avLst/>
          </a:prstGeom>
          <a:noFill/>
        </p:spPr>
      </p:pic>
      <p:sp>
        <p:nvSpPr>
          <p:cNvPr id="4" name="Platshållare för datum 3">
            <a:extLst>
              <a:ext uri="{FF2B5EF4-FFF2-40B4-BE49-F238E27FC236}">
                <a16:creationId xmlns:a16="http://schemas.microsoft.com/office/drawing/2014/main" id="{A6B7DE3C-9935-42A5-9C36-1DEC691FD76D}"/>
              </a:ext>
            </a:extLst>
          </p:cNvPr>
          <p:cNvSpPr>
            <a:spLocks noGrp="1"/>
          </p:cNvSpPr>
          <p:nvPr>
            <p:ph type="dt" sz="half" idx="10"/>
          </p:nvPr>
        </p:nvSpPr>
        <p:spPr>
          <a:xfrm>
            <a:off x="838200" y="6356350"/>
            <a:ext cx="2743200" cy="365125"/>
          </a:xfrm>
        </p:spPr>
        <p:txBody>
          <a:bodyPr anchor="ctr">
            <a:normAutofit/>
          </a:bodyPr>
          <a:lstStyle/>
          <a:p>
            <a:pPr>
              <a:spcAft>
                <a:spcPts val="600"/>
              </a:spcAft>
            </a:pPr>
            <a:fld id="{8E372A40-E9D7-455E-93D0-8587E9B7D41D}" type="datetime1">
              <a:rPr lang="en-GB" smtClean="0"/>
              <a:t>24/05/2022</a:t>
            </a:fld>
            <a:endParaRPr lang="de-DE"/>
          </a:p>
        </p:txBody>
      </p:sp>
      <p:sp>
        <p:nvSpPr>
          <p:cNvPr id="5" name="Platshållare för bildnummer 4">
            <a:extLst>
              <a:ext uri="{FF2B5EF4-FFF2-40B4-BE49-F238E27FC236}">
                <a16:creationId xmlns:a16="http://schemas.microsoft.com/office/drawing/2014/main" id="{6C5B116C-73BD-4475-9451-3BF0837614B2}"/>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43</a:t>
            </a:fld>
            <a:endParaRPr lang="de-DE"/>
          </a:p>
        </p:txBody>
      </p:sp>
      <p:sp>
        <p:nvSpPr>
          <p:cNvPr id="7" name="Rectangle 6">
            <a:extLst>
              <a:ext uri="{FF2B5EF4-FFF2-40B4-BE49-F238E27FC236}">
                <a16:creationId xmlns:a16="http://schemas.microsoft.com/office/drawing/2014/main" id="{34DD541D-0A69-4E5E-B38A-57307ED84555}"/>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22165467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DAF51C93-3E0E-440B-902F-9D4A4517C02E}"/>
              </a:ext>
            </a:extLst>
          </p:cNvPr>
          <p:cNvSpPr>
            <a:spLocks noGrp="1"/>
          </p:cNvSpPr>
          <p:nvPr>
            <p:ph type="title"/>
          </p:nvPr>
        </p:nvSpPr>
        <p:spPr>
          <a:xfrm>
            <a:off x="838200" y="1253017"/>
            <a:ext cx="10515600" cy="572608"/>
          </a:xfrm>
        </p:spPr>
        <p:txBody>
          <a:bodyPr anchor="ctr">
            <a:normAutofit/>
          </a:bodyPr>
          <a:lstStyle/>
          <a:p>
            <a:r>
              <a:rPr lang="en-US" noProof="0"/>
              <a:t>District Heating for new Business Area </a:t>
            </a:r>
            <a:r>
              <a:rPr lang="en-US" noProof="0" err="1"/>
              <a:t>Schoterhoek</a:t>
            </a:r>
            <a:r>
              <a:rPr lang="en-US" noProof="0"/>
              <a:t> II</a:t>
            </a:r>
          </a:p>
        </p:txBody>
      </p:sp>
      <p:pic>
        <p:nvPicPr>
          <p:cNvPr id="6" name="Picture 11">
            <a:extLst>
              <a:ext uri="{FF2B5EF4-FFF2-40B4-BE49-F238E27FC236}">
                <a16:creationId xmlns:a16="http://schemas.microsoft.com/office/drawing/2014/main" id="{327AB489-7E0D-471E-BDE9-4C66894DEF6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55916" y="1890443"/>
            <a:ext cx="6080168" cy="4286519"/>
          </a:xfrm>
          <a:prstGeom prst="rect">
            <a:avLst/>
          </a:prstGeom>
          <a:noFill/>
        </p:spPr>
      </p:pic>
      <p:sp>
        <p:nvSpPr>
          <p:cNvPr id="4" name="Platshållare för datum 3">
            <a:extLst>
              <a:ext uri="{FF2B5EF4-FFF2-40B4-BE49-F238E27FC236}">
                <a16:creationId xmlns:a16="http://schemas.microsoft.com/office/drawing/2014/main" id="{E01C2C7B-F0F1-47BD-B617-1C875D59D342}"/>
              </a:ext>
            </a:extLst>
          </p:cNvPr>
          <p:cNvSpPr>
            <a:spLocks noGrp="1"/>
          </p:cNvSpPr>
          <p:nvPr>
            <p:ph type="dt" sz="half" idx="10"/>
          </p:nvPr>
        </p:nvSpPr>
        <p:spPr>
          <a:xfrm>
            <a:off x="838200" y="6356350"/>
            <a:ext cx="2743200" cy="365125"/>
          </a:xfrm>
        </p:spPr>
        <p:txBody>
          <a:bodyPr anchor="ctr">
            <a:normAutofit/>
          </a:bodyPr>
          <a:lstStyle/>
          <a:p>
            <a:pPr>
              <a:spcAft>
                <a:spcPts val="600"/>
              </a:spcAft>
            </a:pPr>
            <a:fld id="{EC777DFD-5A19-4D1F-AAC8-5967758FC8A2}" type="datetime1">
              <a:rPr lang="en-GB" smtClean="0"/>
              <a:t>24/05/2022</a:t>
            </a:fld>
            <a:endParaRPr lang="de-DE"/>
          </a:p>
        </p:txBody>
      </p:sp>
      <p:sp>
        <p:nvSpPr>
          <p:cNvPr id="5" name="Platshållare för bildnummer 4">
            <a:extLst>
              <a:ext uri="{FF2B5EF4-FFF2-40B4-BE49-F238E27FC236}">
                <a16:creationId xmlns:a16="http://schemas.microsoft.com/office/drawing/2014/main" id="{2547CB86-D583-43C0-9316-13A212DCD52B}"/>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44</a:t>
            </a:fld>
            <a:endParaRPr lang="de-DE"/>
          </a:p>
        </p:txBody>
      </p:sp>
      <p:sp>
        <p:nvSpPr>
          <p:cNvPr id="7" name="Rectangle 6">
            <a:extLst>
              <a:ext uri="{FF2B5EF4-FFF2-40B4-BE49-F238E27FC236}">
                <a16:creationId xmlns:a16="http://schemas.microsoft.com/office/drawing/2014/main" id="{2E51BF93-CCD7-4E03-A1F1-EE265A6C8ECD}"/>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18505245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0CEAD4E-E528-4175-BA66-820F26E7B719}"/>
              </a:ext>
            </a:extLst>
          </p:cNvPr>
          <p:cNvSpPr>
            <a:spLocks noGrp="1"/>
          </p:cNvSpPr>
          <p:nvPr>
            <p:ph type="title"/>
          </p:nvPr>
        </p:nvSpPr>
        <p:spPr>
          <a:xfrm>
            <a:off x="838200" y="1253017"/>
            <a:ext cx="10515600" cy="572608"/>
          </a:xfrm>
        </p:spPr>
        <p:txBody>
          <a:bodyPr anchor="ctr">
            <a:normAutofit/>
          </a:bodyPr>
          <a:lstStyle/>
          <a:p>
            <a:r>
              <a:rPr lang="en-US" noProof="0"/>
              <a:t>Heat-cold exchange network in </a:t>
            </a:r>
            <a:r>
              <a:rPr lang="en-US" noProof="0" err="1"/>
              <a:t>Heerhugowaard</a:t>
            </a:r>
            <a:endParaRPr lang="en-US" noProof="0"/>
          </a:p>
        </p:txBody>
      </p:sp>
      <p:pic>
        <p:nvPicPr>
          <p:cNvPr id="6" name="Picture 9">
            <a:extLst>
              <a:ext uri="{FF2B5EF4-FFF2-40B4-BE49-F238E27FC236}">
                <a16:creationId xmlns:a16="http://schemas.microsoft.com/office/drawing/2014/main" id="{E7AEAD2B-7D5A-4FD1-AD80-A6D4DD746F28}"/>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914031" y="1890443"/>
            <a:ext cx="8363937" cy="4286519"/>
          </a:xfrm>
          <a:prstGeom prst="rect">
            <a:avLst/>
          </a:prstGeom>
          <a:noFill/>
        </p:spPr>
      </p:pic>
      <p:sp>
        <p:nvSpPr>
          <p:cNvPr id="4" name="Platshållare för datum 3">
            <a:extLst>
              <a:ext uri="{FF2B5EF4-FFF2-40B4-BE49-F238E27FC236}">
                <a16:creationId xmlns:a16="http://schemas.microsoft.com/office/drawing/2014/main" id="{E48C1C93-3B26-4479-9103-4F87ACA02B73}"/>
              </a:ext>
            </a:extLst>
          </p:cNvPr>
          <p:cNvSpPr>
            <a:spLocks noGrp="1"/>
          </p:cNvSpPr>
          <p:nvPr>
            <p:ph type="dt" sz="half" idx="10"/>
          </p:nvPr>
        </p:nvSpPr>
        <p:spPr>
          <a:xfrm>
            <a:off x="838200" y="6356350"/>
            <a:ext cx="2743200" cy="365125"/>
          </a:xfrm>
        </p:spPr>
        <p:txBody>
          <a:bodyPr anchor="ctr">
            <a:normAutofit/>
          </a:bodyPr>
          <a:lstStyle/>
          <a:p>
            <a:pPr>
              <a:spcAft>
                <a:spcPts val="600"/>
              </a:spcAft>
            </a:pPr>
            <a:fld id="{95A3923D-C495-441A-BC78-108B625EFFD9}" type="datetime1">
              <a:rPr lang="en-GB" smtClean="0"/>
              <a:t>24/05/2022</a:t>
            </a:fld>
            <a:endParaRPr lang="de-DE"/>
          </a:p>
        </p:txBody>
      </p:sp>
      <p:sp>
        <p:nvSpPr>
          <p:cNvPr id="5" name="Platshållare för bildnummer 4">
            <a:extLst>
              <a:ext uri="{FF2B5EF4-FFF2-40B4-BE49-F238E27FC236}">
                <a16:creationId xmlns:a16="http://schemas.microsoft.com/office/drawing/2014/main" id="{FB658874-1B45-4623-901C-491D42ED5972}"/>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45</a:t>
            </a:fld>
            <a:endParaRPr lang="de-DE"/>
          </a:p>
        </p:txBody>
      </p:sp>
      <p:sp>
        <p:nvSpPr>
          <p:cNvPr id="7" name="Rectangle 6">
            <a:extLst>
              <a:ext uri="{FF2B5EF4-FFF2-40B4-BE49-F238E27FC236}">
                <a16:creationId xmlns:a16="http://schemas.microsoft.com/office/drawing/2014/main" id="{E442C270-3D5F-4381-B997-B6DFC3154755}"/>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45301104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8200" y="1253017"/>
            <a:ext cx="10515600" cy="572608"/>
          </a:xfrm>
        </p:spPr>
        <p:txBody>
          <a:bodyPr anchor="ctr">
            <a:normAutofit/>
          </a:bodyPr>
          <a:lstStyle/>
          <a:p>
            <a:r>
              <a:rPr lang="en-US" noProof="0"/>
              <a:t>Berlin </a:t>
            </a:r>
            <a:r>
              <a:rPr lang="en-US" noProof="0" err="1"/>
              <a:t>Adlershof</a:t>
            </a:r>
            <a:r>
              <a:rPr lang="en-US" noProof="0"/>
              <a:t> Science City</a:t>
            </a:r>
          </a:p>
        </p:txBody>
      </p:sp>
      <p:pic>
        <p:nvPicPr>
          <p:cNvPr id="4" name="Bildobjekt 3">
            <a:extLst>
              <a:ext uri="{FF2B5EF4-FFF2-40B4-BE49-F238E27FC236}">
                <a16:creationId xmlns:a16="http://schemas.microsoft.com/office/drawing/2014/main" id="{31BE483B-4CC8-43A8-8F65-3A11BADEE2A2}"/>
              </a:ext>
            </a:extLst>
          </p:cNvPr>
          <p:cNvPicPr>
            <a:picLocks noChangeAspect="1"/>
          </p:cNvPicPr>
          <p:nvPr/>
        </p:nvPicPr>
        <p:blipFill rotWithShape="1">
          <a:blip r:embed="rId3"/>
          <a:srcRect t="24045" b="6570"/>
          <a:stretch/>
        </p:blipFill>
        <p:spPr>
          <a:xfrm>
            <a:off x="838200" y="1890443"/>
            <a:ext cx="10515600" cy="4286519"/>
          </a:xfrm>
          <a:prstGeom prst="rect">
            <a:avLst/>
          </a:prstGeom>
          <a:noFill/>
        </p:spPr>
      </p:pic>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a:xfrm>
            <a:off x="838200" y="6356350"/>
            <a:ext cx="2743200" cy="365125"/>
          </a:xfrm>
        </p:spPr>
        <p:txBody>
          <a:bodyPr anchor="ctr">
            <a:normAutofit/>
          </a:bodyPr>
          <a:lstStyle/>
          <a:p>
            <a:pPr>
              <a:spcAft>
                <a:spcPts val="600"/>
              </a:spcAft>
            </a:pPr>
            <a:fld id="{0BD121FD-FCFE-4251-9A1E-0B66BDBF3EAE}"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46</a:t>
            </a:fld>
            <a:endParaRPr lang="de-DE"/>
          </a:p>
        </p:txBody>
      </p:sp>
      <p:sp>
        <p:nvSpPr>
          <p:cNvPr id="7" name="Rectangle 6">
            <a:extLst>
              <a:ext uri="{FF2B5EF4-FFF2-40B4-BE49-F238E27FC236}">
                <a16:creationId xmlns:a16="http://schemas.microsoft.com/office/drawing/2014/main" id="{6F239E3A-0CF9-49DE-AC50-E05F996A0564}"/>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21019894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9788" y="457200"/>
            <a:ext cx="3932237" cy="1600200"/>
          </a:xfrm>
        </p:spPr>
        <p:txBody>
          <a:bodyPr anchor="b">
            <a:normAutofit/>
          </a:bodyPr>
          <a:lstStyle/>
          <a:p>
            <a:r>
              <a:rPr lang="en-US" noProof="0"/>
              <a:t>Null Emission </a:t>
            </a:r>
            <a:r>
              <a:rPr lang="en-US" noProof="0" err="1"/>
              <a:t>Motzener</a:t>
            </a:r>
            <a:r>
              <a:rPr lang="en-US" noProof="0"/>
              <a:t> </a:t>
            </a:r>
            <a:r>
              <a:rPr lang="en-US" noProof="0" err="1"/>
              <a:t>straße</a:t>
            </a:r>
            <a:endParaRPr lang="en-US" noProof="0"/>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a:xfrm>
            <a:off x="838200" y="6356350"/>
            <a:ext cx="2743200" cy="365125"/>
          </a:xfrm>
        </p:spPr>
        <p:txBody>
          <a:bodyPr anchor="ctr">
            <a:normAutofit/>
          </a:bodyPr>
          <a:lstStyle/>
          <a:p>
            <a:pPr>
              <a:spcAft>
                <a:spcPts val="600"/>
              </a:spcAft>
            </a:pPr>
            <a:fld id="{A876F7DE-1F02-4491-89D1-3FE6D6BC0AC4}"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47</a:t>
            </a:fld>
            <a:endParaRPr lang="de-DE"/>
          </a:p>
        </p:txBody>
      </p:sp>
      <p:grpSp>
        <p:nvGrpSpPr>
          <p:cNvPr id="12" name="Grupp 11">
            <a:extLst>
              <a:ext uri="{FF2B5EF4-FFF2-40B4-BE49-F238E27FC236}">
                <a16:creationId xmlns:a16="http://schemas.microsoft.com/office/drawing/2014/main" id="{057A26FC-B4F6-44C9-A249-60B4A9A775A6}"/>
              </a:ext>
            </a:extLst>
          </p:cNvPr>
          <p:cNvGrpSpPr/>
          <p:nvPr/>
        </p:nvGrpSpPr>
        <p:grpSpPr>
          <a:xfrm>
            <a:off x="2032000" y="1337388"/>
            <a:ext cx="6548729" cy="4183221"/>
            <a:chOff x="2032000" y="1337388"/>
            <a:chExt cx="6548729" cy="4183221"/>
          </a:xfrm>
        </p:grpSpPr>
        <p:sp>
          <p:nvSpPr>
            <p:cNvPr id="13" name="Frihandsfigur: Form 12">
              <a:extLst>
                <a:ext uri="{FF2B5EF4-FFF2-40B4-BE49-F238E27FC236}">
                  <a16:creationId xmlns:a16="http://schemas.microsoft.com/office/drawing/2014/main" id="{D749C2BF-B49F-477F-A624-E423DA31964A}"/>
                </a:ext>
              </a:extLst>
            </p:cNvPr>
            <p:cNvSpPr/>
            <p:nvPr/>
          </p:nvSpPr>
          <p:spPr>
            <a:xfrm>
              <a:off x="3598265" y="3936842"/>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5735" tIns="264321" rIns="285735" bIns="264321" numCol="1" spcCol="1270" anchor="ctr" anchorCtr="0">
              <a:noAutofit/>
            </a:bodyPr>
            <a:lstStyle/>
            <a:p>
              <a:pPr marL="0" lvl="0" indent="0" algn="ctr" defTabSz="666750">
                <a:lnSpc>
                  <a:spcPct val="90000"/>
                </a:lnSpc>
                <a:spcBef>
                  <a:spcPct val="0"/>
                </a:spcBef>
                <a:spcAft>
                  <a:spcPct val="35000"/>
                </a:spcAft>
                <a:buNone/>
              </a:pPr>
              <a:r>
                <a:rPr lang="en-GB" sz="1500" kern="1200"/>
                <a:t>Charging stations, e- vehicles, Energy Efficiency Weeks</a:t>
              </a:r>
            </a:p>
          </p:txBody>
        </p:sp>
        <p:sp>
          <p:nvSpPr>
            <p:cNvPr id="15" name="Sexhörning 14" descr="Polisbil med röda ljus på natten">
              <a:extLst>
                <a:ext uri="{FF2B5EF4-FFF2-40B4-BE49-F238E27FC236}">
                  <a16:creationId xmlns:a16="http://schemas.microsoft.com/office/drawing/2014/main" id="{A1BFE73A-290C-492B-876F-276BD8B347B8}"/>
                </a:ext>
              </a:extLst>
            </p:cNvPr>
            <p:cNvSpPr/>
            <p:nvPr/>
          </p:nvSpPr>
          <p:spPr>
            <a:xfrm>
              <a:off x="2032000" y="3075935"/>
              <a:ext cx="1845056" cy="1583767"/>
            </a:xfrm>
            <a:prstGeom prst="hexagon">
              <a:avLst>
                <a:gd name="adj" fmla="val 25000"/>
                <a:gd name="vf" fmla="val 115470"/>
              </a:avLst>
            </a:prstGeom>
            <a:blipFill>
              <a:blip r:embed="rId3">
                <a:extLst>
                  <a:ext uri="{28A0092B-C50C-407E-A947-70E740481C1C}">
                    <a14:useLocalDpi xmlns:a14="http://schemas.microsoft.com/office/drawing/2010/main" val="0"/>
                  </a:ext>
                </a:extLst>
              </a:blip>
              <a:srcRect/>
              <a:stretch>
                <a:fillRect l="-10000" r="-10000"/>
              </a:stretch>
            </a:blip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7" name="Frihandsfigur: Form 16">
              <a:extLst>
                <a:ext uri="{FF2B5EF4-FFF2-40B4-BE49-F238E27FC236}">
                  <a16:creationId xmlns:a16="http://schemas.microsoft.com/office/drawing/2014/main" id="{0E41CEE5-1767-40F9-843E-ED97C8ECB0BB}"/>
                </a:ext>
              </a:extLst>
            </p:cNvPr>
            <p:cNvSpPr/>
            <p:nvPr/>
          </p:nvSpPr>
          <p:spPr>
            <a:xfrm>
              <a:off x="5162905" y="3063804"/>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5735" tIns="264321" rIns="285735" bIns="264321" numCol="1" spcCol="1270" anchor="ctr" anchorCtr="0">
              <a:noAutofit/>
            </a:bodyPr>
            <a:lstStyle/>
            <a:p>
              <a:pPr marL="0" lvl="0" indent="0" algn="ctr" defTabSz="666750">
                <a:lnSpc>
                  <a:spcPct val="90000"/>
                </a:lnSpc>
                <a:spcBef>
                  <a:spcPct val="0"/>
                </a:spcBef>
                <a:spcAft>
                  <a:spcPct val="35000"/>
                </a:spcAft>
                <a:buNone/>
              </a:pPr>
              <a:r>
                <a:rPr lang="en-GB" sz="1500" kern="1200"/>
                <a:t>Zero emission ambition – climate neutrality in 2050</a:t>
              </a:r>
            </a:p>
          </p:txBody>
        </p:sp>
        <p:sp>
          <p:nvSpPr>
            <p:cNvPr id="19" name="Sexhörning 18" descr="Arbetare i fabriken som undersöker stor stålutrustning">
              <a:extLst>
                <a:ext uri="{FF2B5EF4-FFF2-40B4-BE49-F238E27FC236}">
                  <a16:creationId xmlns:a16="http://schemas.microsoft.com/office/drawing/2014/main" id="{9F6FC50D-2D89-403B-B990-E69F000F90BD}"/>
                </a:ext>
              </a:extLst>
            </p:cNvPr>
            <p:cNvSpPr/>
            <p:nvPr/>
          </p:nvSpPr>
          <p:spPr>
            <a:xfrm>
              <a:off x="6735673" y="3934332"/>
              <a:ext cx="1845056" cy="1583767"/>
            </a:xfrm>
            <a:prstGeom prst="hexagon">
              <a:avLst>
                <a:gd name="adj" fmla="val 25000"/>
                <a:gd name="vf" fmla="val 115470"/>
              </a:avLst>
            </a:prstGeom>
            <a:blipFill>
              <a:blip r:embed="rId4">
                <a:extLst>
                  <a:ext uri="{28A0092B-C50C-407E-A947-70E740481C1C}">
                    <a14:useLocalDpi xmlns:a14="http://schemas.microsoft.com/office/drawing/2010/main" val="0"/>
                  </a:ext>
                </a:extLst>
              </a:blip>
              <a:srcRect/>
              <a:stretch>
                <a:fillRect l="-14000" r="-14000"/>
              </a:stretch>
            </a:blip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1" name="Frihandsfigur: Form 20">
              <a:extLst>
                <a:ext uri="{FF2B5EF4-FFF2-40B4-BE49-F238E27FC236}">
                  <a16:creationId xmlns:a16="http://schemas.microsoft.com/office/drawing/2014/main" id="{4669A327-8598-489A-9C10-F272AF9EB806}"/>
                </a:ext>
              </a:extLst>
            </p:cNvPr>
            <p:cNvSpPr/>
            <p:nvPr/>
          </p:nvSpPr>
          <p:spPr>
            <a:xfrm>
              <a:off x="3598265" y="2210426"/>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5735" tIns="264321" rIns="285735" bIns="264321" numCol="1" spcCol="1270" anchor="ctr" anchorCtr="0">
              <a:noAutofit/>
            </a:bodyPr>
            <a:lstStyle/>
            <a:p>
              <a:pPr marL="0" lvl="0" indent="0" algn="ctr" defTabSz="666750">
                <a:lnSpc>
                  <a:spcPct val="90000"/>
                </a:lnSpc>
                <a:spcBef>
                  <a:spcPct val="0"/>
                </a:spcBef>
                <a:spcAft>
                  <a:spcPct val="35000"/>
                </a:spcAft>
                <a:buNone/>
              </a:pPr>
              <a:r>
                <a:rPr lang="en-GB" sz="1500" kern="1200"/>
                <a:t>Enterprise association as Trusted Partner</a:t>
              </a:r>
            </a:p>
          </p:txBody>
        </p:sp>
        <p:sp>
          <p:nvSpPr>
            <p:cNvPr id="23" name="Sexhörning 22" descr="Earth from outer space">
              <a:extLst>
                <a:ext uri="{FF2B5EF4-FFF2-40B4-BE49-F238E27FC236}">
                  <a16:creationId xmlns:a16="http://schemas.microsoft.com/office/drawing/2014/main" id="{8546706F-4EA3-484A-B19A-577DB40324FC}"/>
                </a:ext>
              </a:extLst>
            </p:cNvPr>
            <p:cNvSpPr/>
            <p:nvPr/>
          </p:nvSpPr>
          <p:spPr>
            <a:xfrm>
              <a:off x="5162905" y="1337388"/>
              <a:ext cx="1845056" cy="1583767"/>
            </a:xfrm>
            <a:prstGeom prst="hexagon">
              <a:avLst>
                <a:gd name="adj" fmla="val 25000"/>
                <a:gd name="vf" fmla="val 115470"/>
              </a:avLst>
            </a:prstGeom>
            <a:blipFill>
              <a:blip r:embed="rId5">
                <a:extLst>
                  <a:ext uri="{28A0092B-C50C-407E-A947-70E740481C1C}">
                    <a14:useLocalDpi xmlns:a14="http://schemas.microsoft.com/office/drawing/2010/main" val="0"/>
                  </a:ext>
                </a:extLst>
              </a:blip>
              <a:srcRect/>
              <a:stretch>
                <a:fillRect l="-26000" r="-26000"/>
              </a:stretch>
            </a:blip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5" name="Frihandsfigur: Form 24">
              <a:extLst>
                <a:ext uri="{FF2B5EF4-FFF2-40B4-BE49-F238E27FC236}">
                  <a16:creationId xmlns:a16="http://schemas.microsoft.com/office/drawing/2014/main" id="{BF2DB531-0DC3-4C45-92B1-C7B6D8DEE6C5}"/>
                </a:ext>
              </a:extLst>
            </p:cNvPr>
            <p:cNvSpPr/>
            <p:nvPr/>
          </p:nvSpPr>
          <p:spPr>
            <a:xfrm>
              <a:off x="6735673" y="2207917"/>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5735" tIns="264321" rIns="285735" bIns="264321" numCol="1" spcCol="1270" anchor="ctr" anchorCtr="0">
              <a:noAutofit/>
            </a:bodyPr>
            <a:lstStyle/>
            <a:p>
              <a:pPr marL="0" lvl="0" indent="0" algn="ctr" defTabSz="666750">
                <a:lnSpc>
                  <a:spcPct val="90000"/>
                </a:lnSpc>
                <a:spcBef>
                  <a:spcPct val="0"/>
                </a:spcBef>
                <a:spcAft>
                  <a:spcPct val="35000"/>
                </a:spcAft>
                <a:buNone/>
              </a:pPr>
              <a:r>
                <a:rPr lang="en-GB" sz="1500" kern="1200"/>
                <a:t>Business and industrial area</a:t>
              </a:r>
            </a:p>
          </p:txBody>
        </p:sp>
      </p:grpSp>
      <p:sp>
        <p:nvSpPr>
          <p:cNvPr id="14" name="Rectangle 13">
            <a:extLst>
              <a:ext uri="{FF2B5EF4-FFF2-40B4-BE49-F238E27FC236}">
                <a16:creationId xmlns:a16="http://schemas.microsoft.com/office/drawing/2014/main" id="{0A6EA971-7108-43FE-9A45-4292B4421069}"/>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1929696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6A96D65-4C10-4684-8B2A-2FF46B688082}"/>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pic>
        <p:nvPicPr>
          <p:cNvPr id="10" name="Bild 9" descr="Paraply kontur">
            <a:extLst>
              <a:ext uri="{FF2B5EF4-FFF2-40B4-BE49-F238E27FC236}">
                <a16:creationId xmlns:a16="http://schemas.microsoft.com/office/drawing/2014/main" id="{BD71DAC9-6D69-4189-AA5C-5BCA59F58A1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16499" y="1256198"/>
            <a:ext cx="6158688" cy="4042761"/>
          </a:xfrm>
          <a:prstGeom prst="rect">
            <a:avLst/>
          </a:prstGeom>
        </p:spPr>
      </p:pic>
      <p:sp>
        <p:nvSpPr>
          <p:cNvPr id="2" name="Rubrik 1">
            <a:extLst>
              <a:ext uri="{FF2B5EF4-FFF2-40B4-BE49-F238E27FC236}">
                <a16:creationId xmlns:a16="http://schemas.microsoft.com/office/drawing/2014/main" id="{2B8655BF-0E88-4DEC-B97C-E6831F1E1E88}"/>
              </a:ext>
            </a:extLst>
          </p:cNvPr>
          <p:cNvSpPr>
            <a:spLocks noGrp="1"/>
          </p:cNvSpPr>
          <p:nvPr>
            <p:ph type="title"/>
          </p:nvPr>
        </p:nvSpPr>
        <p:spPr>
          <a:xfrm>
            <a:off x="652897" y="905200"/>
            <a:ext cx="10515600" cy="572608"/>
          </a:xfrm>
        </p:spPr>
        <p:txBody>
          <a:bodyPr>
            <a:normAutofit fontScale="90000"/>
          </a:bodyPr>
          <a:lstStyle/>
          <a:p>
            <a:r>
              <a:rPr lang="en-US" noProof="0"/>
              <a:t>Saving energy together: Establishing Energy Collectives</a:t>
            </a:r>
          </a:p>
        </p:txBody>
      </p:sp>
      <p:sp>
        <p:nvSpPr>
          <p:cNvPr id="4" name="Platshållare för datum 3">
            <a:extLst>
              <a:ext uri="{FF2B5EF4-FFF2-40B4-BE49-F238E27FC236}">
                <a16:creationId xmlns:a16="http://schemas.microsoft.com/office/drawing/2014/main" id="{44AE6D9D-A75A-45BC-B43F-DC5FF831CE10}"/>
              </a:ext>
            </a:extLst>
          </p:cNvPr>
          <p:cNvSpPr>
            <a:spLocks noGrp="1"/>
          </p:cNvSpPr>
          <p:nvPr>
            <p:ph type="dt" sz="half" idx="10"/>
          </p:nvPr>
        </p:nvSpPr>
        <p:spPr/>
        <p:txBody>
          <a:bodyPr/>
          <a:lstStyle/>
          <a:p>
            <a:fld id="{9840EB41-BA0D-490F-9564-A9EA46A72837}" type="datetime1">
              <a:rPr lang="en-GB" smtClean="0"/>
              <a:t>24/05/2022</a:t>
            </a:fld>
            <a:endParaRPr lang="de-DE"/>
          </a:p>
        </p:txBody>
      </p:sp>
      <p:sp>
        <p:nvSpPr>
          <p:cNvPr id="5" name="Platshållare för bildnummer 4">
            <a:extLst>
              <a:ext uri="{FF2B5EF4-FFF2-40B4-BE49-F238E27FC236}">
                <a16:creationId xmlns:a16="http://schemas.microsoft.com/office/drawing/2014/main" id="{FFF38D8C-2486-46A4-BB7D-1D48E20BDA3A}"/>
              </a:ext>
            </a:extLst>
          </p:cNvPr>
          <p:cNvSpPr>
            <a:spLocks noGrp="1"/>
          </p:cNvSpPr>
          <p:nvPr>
            <p:ph type="sldNum" sz="quarter" idx="11"/>
          </p:nvPr>
        </p:nvSpPr>
        <p:spPr>
          <a:xfrm>
            <a:off x="8610602" y="6356350"/>
            <a:ext cx="2743200" cy="365125"/>
          </a:xfrm>
        </p:spPr>
        <p:txBody>
          <a:bodyPr/>
          <a:lstStyle/>
          <a:p>
            <a:fld id="{CD13C9F6-DA1F-4969-8B21-2E803A8A69C8}" type="slidenum">
              <a:rPr lang="de-DE" smtClean="0"/>
              <a:t>5</a:t>
            </a:fld>
            <a:endParaRPr lang="de-DE"/>
          </a:p>
        </p:txBody>
      </p:sp>
      <p:sp>
        <p:nvSpPr>
          <p:cNvPr id="37" name="Platshållare för innehåll 2">
            <a:extLst>
              <a:ext uri="{FF2B5EF4-FFF2-40B4-BE49-F238E27FC236}">
                <a16:creationId xmlns:a16="http://schemas.microsoft.com/office/drawing/2014/main" id="{69B6E25C-3C3E-49A7-A5D3-F40636DC2CDD}"/>
              </a:ext>
            </a:extLst>
          </p:cNvPr>
          <p:cNvSpPr txBox="1">
            <a:spLocks/>
          </p:cNvSpPr>
          <p:nvPr/>
        </p:nvSpPr>
        <p:spPr>
          <a:xfrm>
            <a:off x="652897" y="2059134"/>
            <a:ext cx="5044952" cy="1016492"/>
          </a:xfrm>
          <a:prstGeom prst="rect">
            <a:avLst/>
          </a:prstGeom>
          <a:solidFill>
            <a:schemeClr val="accent2"/>
          </a:solidFill>
          <a:ln w="38100">
            <a:solidFill>
              <a:srgbClr val="8DC63F"/>
            </a:solidFill>
          </a:ln>
        </p:spPr>
        <p:txBody>
          <a:bodyPr vert="horz" lIns="108000" tIns="180000" rIns="108000" bIns="108000" rtlCol="0">
            <a:normAutofit lnSpcReduction="10000"/>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28600" algn="ctr"/>
            <a:r>
              <a:rPr lang="en-US" sz="2400" b="1"/>
              <a:t>Saving energy together: Why</a:t>
            </a:r>
          </a:p>
          <a:p>
            <a:pPr indent="-228600" algn="ctr"/>
            <a:r>
              <a:rPr lang="en-US" sz="2400"/>
              <a:t>Overview of steps and activities</a:t>
            </a:r>
          </a:p>
        </p:txBody>
      </p:sp>
      <p:sp>
        <p:nvSpPr>
          <p:cNvPr id="40" name="Platshållare för innehåll 2">
            <a:extLst>
              <a:ext uri="{FF2B5EF4-FFF2-40B4-BE49-F238E27FC236}">
                <a16:creationId xmlns:a16="http://schemas.microsoft.com/office/drawing/2014/main" id="{460E9ACB-10CB-4E36-9826-26B22877AE2D}"/>
              </a:ext>
            </a:extLst>
          </p:cNvPr>
          <p:cNvSpPr txBox="1">
            <a:spLocks/>
          </p:cNvSpPr>
          <p:nvPr/>
        </p:nvSpPr>
        <p:spPr>
          <a:xfrm>
            <a:off x="1197763" y="3429000"/>
            <a:ext cx="3158106" cy="1981693"/>
          </a:xfrm>
          <a:prstGeom prst="rect">
            <a:avLst/>
          </a:prstGeom>
          <a:ln w="38100">
            <a:solidFill>
              <a:srgbClr val="9499FE"/>
            </a:solidFill>
          </a:ln>
        </p:spPr>
        <p:txBody>
          <a:bodyPr vert="horz" lIns="108000" tIns="180000" rIns="108000" bIns="108000" rtlCol="0">
            <a:normAutofit lnSpcReduction="10000"/>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28600" algn="ctr"/>
            <a:r>
              <a:rPr lang="en-US" sz="2400" b="1"/>
              <a:t>Saving energy together: How</a:t>
            </a:r>
          </a:p>
          <a:p>
            <a:pPr indent="-228600" algn="ctr"/>
            <a:r>
              <a:rPr lang="en-US" sz="2400"/>
              <a:t>Organizing and activating SMEs in a cluster</a:t>
            </a:r>
            <a:endParaRPr lang="sv-SE" sz="2400"/>
          </a:p>
          <a:p>
            <a:pPr indent="-228600" algn="ctr"/>
            <a:endParaRPr lang="en-US" sz="2400"/>
          </a:p>
        </p:txBody>
      </p:sp>
      <p:pic>
        <p:nvPicPr>
          <p:cNvPr id="35" name="Bild 34" descr="Ruta kontur">
            <a:extLst>
              <a:ext uri="{FF2B5EF4-FFF2-40B4-BE49-F238E27FC236}">
                <a16:creationId xmlns:a16="http://schemas.microsoft.com/office/drawing/2014/main" id="{E8F84AAF-BBC2-4E18-A72A-A3A1EFB9FF7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97849" y="3251125"/>
            <a:ext cx="2138293" cy="2138293"/>
          </a:xfrm>
          <a:prstGeom prst="rect">
            <a:avLst/>
          </a:prstGeom>
        </p:spPr>
      </p:pic>
      <p:sp>
        <p:nvSpPr>
          <p:cNvPr id="38" name="Platshållare för innehåll 2">
            <a:extLst>
              <a:ext uri="{FF2B5EF4-FFF2-40B4-BE49-F238E27FC236}">
                <a16:creationId xmlns:a16="http://schemas.microsoft.com/office/drawing/2014/main" id="{885DFE4D-38C6-4603-9F17-06298227F91F}"/>
              </a:ext>
            </a:extLst>
          </p:cNvPr>
          <p:cNvSpPr txBox="1">
            <a:spLocks/>
          </p:cNvSpPr>
          <p:nvPr/>
        </p:nvSpPr>
        <p:spPr>
          <a:xfrm>
            <a:off x="4936871" y="5265601"/>
            <a:ext cx="2411580" cy="1325389"/>
          </a:xfrm>
          <a:prstGeom prst="rect">
            <a:avLst/>
          </a:prstGeom>
          <a:ln w="38100">
            <a:solidFill>
              <a:srgbClr val="9499FE"/>
            </a:solidFill>
          </a:ln>
        </p:spPr>
        <p:txBody>
          <a:bodyPr vert="horz" lIns="108000" tIns="180000" rIns="108000" bIns="108000" rtlCol="0">
            <a:normAutofit fontScale="92500" lnSpcReduction="20000"/>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28600" algn="ctr"/>
            <a:r>
              <a:rPr lang="en-US" sz="2400"/>
              <a:t>Getting started: Defining scope and organizing stakeholders</a:t>
            </a:r>
          </a:p>
          <a:p>
            <a:pPr indent="-228600" algn="ctr"/>
            <a:endParaRPr lang="sv-SE" sz="2400"/>
          </a:p>
          <a:p>
            <a:pPr indent="-228600" algn="ctr"/>
            <a:endParaRPr lang="en-US" sz="2400"/>
          </a:p>
        </p:txBody>
      </p:sp>
      <p:sp>
        <p:nvSpPr>
          <p:cNvPr id="46" name="Platshållare för innehåll 2">
            <a:extLst>
              <a:ext uri="{FF2B5EF4-FFF2-40B4-BE49-F238E27FC236}">
                <a16:creationId xmlns:a16="http://schemas.microsoft.com/office/drawing/2014/main" id="{28B7611A-EFE2-4E58-A336-5456E1A3D81A}"/>
              </a:ext>
            </a:extLst>
          </p:cNvPr>
          <p:cNvSpPr txBox="1">
            <a:spLocks/>
          </p:cNvSpPr>
          <p:nvPr/>
        </p:nvSpPr>
        <p:spPr>
          <a:xfrm>
            <a:off x="7442492" y="5265600"/>
            <a:ext cx="2108321" cy="1325389"/>
          </a:xfrm>
          <a:prstGeom prst="rect">
            <a:avLst/>
          </a:prstGeom>
          <a:ln w="38100">
            <a:solidFill>
              <a:srgbClr val="9499FE"/>
            </a:solidFill>
          </a:ln>
        </p:spPr>
        <p:txBody>
          <a:bodyPr vert="horz" lIns="108000" tIns="180000" rIns="108000" bIns="108000" rtlCol="0">
            <a:normAutofit fontScale="92500" lnSpcReduction="20000"/>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28600" algn="ctr"/>
            <a:r>
              <a:rPr lang="en-US" sz="2400"/>
              <a:t>Defining activities in a collective approach</a:t>
            </a:r>
          </a:p>
          <a:p>
            <a:pPr indent="-228600" algn="ctr"/>
            <a:endParaRPr lang="sv-SE" sz="2400"/>
          </a:p>
          <a:p>
            <a:pPr indent="-228600" algn="ctr"/>
            <a:endParaRPr lang="en-US" sz="2400"/>
          </a:p>
        </p:txBody>
      </p:sp>
      <p:sp>
        <p:nvSpPr>
          <p:cNvPr id="47" name="Platshållare för innehåll 2">
            <a:extLst>
              <a:ext uri="{FF2B5EF4-FFF2-40B4-BE49-F238E27FC236}">
                <a16:creationId xmlns:a16="http://schemas.microsoft.com/office/drawing/2014/main" id="{44124F8B-595A-4CD1-BF29-EA54EB5E27DA}"/>
              </a:ext>
            </a:extLst>
          </p:cNvPr>
          <p:cNvSpPr txBox="1">
            <a:spLocks/>
          </p:cNvSpPr>
          <p:nvPr/>
        </p:nvSpPr>
        <p:spPr>
          <a:xfrm>
            <a:off x="9623848" y="5265600"/>
            <a:ext cx="2108321" cy="1325389"/>
          </a:xfrm>
          <a:prstGeom prst="rect">
            <a:avLst/>
          </a:prstGeom>
          <a:ln w="38100">
            <a:solidFill>
              <a:srgbClr val="9499FE"/>
            </a:solidFill>
          </a:ln>
        </p:spPr>
        <p:txBody>
          <a:bodyPr vert="horz" lIns="108000" tIns="180000" rIns="108000" bIns="108000" rtlCol="0">
            <a:normAutofit fontScale="92500" lnSpcReduction="20000"/>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28600" algn="ctr"/>
            <a:r>
              <a:rPr lang="en-US" sz="2400"/>
              <a:t>Organizing a collective and providing continuity</a:t>
            </a:r>
          </a:p>
          <a:p>
            <a:pPr indent="-228600" algn="ctr"/>
            <a:endParaRPr lang="sv-SE" sz="2400"/>
          </a:p>
          <a:p>
            <a:pPr indent="-228600" algn="ctr"/>
            <a:endParaRPr lang="en-US" sz="2400"/>
          </a:p>
        </p:txBody>
      </p:sp>
      <p:pic>
        <p:nvPicPr>
          <p:cNvPr id="48" name="Bild 47" descr="Ruta kontur">
            <a:extLst>
              <a:ext uri="{FF2B5EF4-FFF2-40B4-BE49-F238E27FC236}">
                <a16:creationId xmlns:a16="http://schemas.microsoft.com/office/drawing/2014/main" id="{F4B795AE-4F47-4A0B-A2F9-3D490A89D9F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541455" y="3272400"/>
            <a:ext cx="2138293" cy="2138293"/>
          </a:xfrm>
          <a:prstGeom prst="rect">
            <a:avLst/>
          </a:prstGeom>
        </p:spPr>
      </p:pic>
      <p:pic>
        <p:nvPicPr>
          <p:cNvPr id="49" name="Bild 48" descr="Ruta kontur">
            <a:extLst>
              <a:ext uri="{FF2B5EF4-FFF2-40B4-BE49-F238E27FC236}">
                <a16:creationId xmlns:a16="http://schemas.microsoft.com/office/drawing/2014/main" id="{4A8A6042-1504-432F-9AD8-BE14E47236F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328913" y="3251125"/>
            <a:ext cx="2138293" cy="2138293"/>
          </a:xfrm>
          <a:prstGeom prst="rect">
            <a:avLst/>
          </a:prstGeom>
        </p:spPr>
      </p:pic>
    </p:spTree>
    <p:extLst>
      <p:ext uri="{BB962C8B-B14F-4D97-AF65-F5344CB8AC3E}">
        <p14:creationId xmlns:p14="http://schemas.microsoft.com/office/powerpoint/2010/main" val="3668296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Bild 9" descr="Paraply kontur">
            <a:extLst>
              <a:ext uri="{FF2B5EF4-FFF2-40B4-BE49-F238E27FC236}">
                <a16:creationId xmlns:a16="http://schemas.microsoft.com/office/drawing/2014/main" id="{BD71DAC9-6D69-4189-AA5C-5BCA59F58A1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3507" y="577914"/>
            <a:ext cx="1548512" cy="1016493"/>
          </a:xfrm>
          <a:prstGeom prst="rect">
            <a:avLst/>
          </a:prstGeom>
        </p:spPr>
      </p:pic>
      <p:sp>
        <p:nvSpPr>
          <p:cNvPr id="2" name="Rubrik 1">
            <a:extLst>
              <a:ext uri="{FF2B5EF4-FFF2-40B4-BE49-F238E27FC236}">
                <a16:creationId xmlns:a16="http://schemas.microsoft.com/office/drawing/2014/main" id="{2B8655BF-0E88-4DEC-B97C-E6831F1E1E88}"/>
              </a:ext>
            </a:extLst>
          </p:cNvPr>
          <p:cNvSpPr>
            <a:spLocks noGrp="1"/>
          </p:cNvSpPr>
          <p:nvPr>
            <p:ph type="title"/>
          </p:nvPr>
        </p:nvSpPr>
        <p:spPr>
          <a:xfrm>
            <a:off x="1509196" y="1086160"/>
            <a:ext cx="5672190" cy="909907"/>
          </a:xfrm>
        </p:spPr>
        <p:txBody>
          <a:bodyPr>
            <a:normAutofit fontScale="90000"/>
          </a:bodyPr>
          <a:lstStyle/>
          <a:p>
            <a:r>
              <a:rPr lang="en-US" noProof="0" dirty="0"/>
              <a:t>Saving energy together </a:t>
            </a:r>
            <a:br>
              <a:rPr lang="en-US" noProof="0" dirty="0"/>
            </a:br>
            <a:r>
              <a:rPr lang="en-US" noProof="0" dirty="0"/>
              <a:t>– Why, what and who</a:t>
            </a:r>
          </a:p>
        </p:txBody>
      </p:sp>
      <p:sp>
        <p:nvSpPr>
          <p:cNvPr id="14" name="Platshållare för text 2">
            <a:extLst>
              <a:ext uri="{FF2B5EF4-FFF2-40B4-BE49-F238E27FC236}">
                <a16:creationId xmlns:a16="http://schemas.microsoft.com/office/drawing/2014/main" id="{FD63F6DA-E20E-4770-B4D2-1B584A6CFE5D}"/>
              </a:ext>
            </a:extLst>
          </p:cNvPr>
          <p:cNvSpPr>
            <a:spLocks noGrp="1"/>
          </p:cNvSpPr>
          <p:nvPr>
            <p:ph idx="1"/>
          </p:nvPr>
        </p:nvSpPr>
        <p:spPr>
          <a:xfrm>
            <a:off x="838200" y="2504313"/>
            <a:ext cx="8443452" cy="3672649"/>
          </a:xfrm>
        </p:spPr>
        <p:txBody>
          <a:bodyPr/>
          <a:lstStyle/>
          <a:p>
            <a:pPr>
              <a:spcAft>
                <a:spcPts val="1200"/>
              </a:spcAft>
            </a:pPr>
            <a:r>
              <a:rPr lang="en-US" noProof="0" dirty="0">
                <a:solidFill>
                  <a:schemeClr val="accent1"/>
                </a:solidFill>
              </a:rPr>
              <a:t>WHY</a:t>
            </a:r>
            <a:r>
              <a:rPr lang="en-US" noProof="0" dirty="0"/>
              <a:t> is it relevant?</a:t>
            </a:r>
          </a:p>
          <a:p>
            <a:pPr>
              <a:spcAft>
                <a:spcPts val="1200"/>
              </a:spcAft>
            </a:pPr>
            <a:r>
              <a:rPr lang="en-US" noProof="0" dirty="0">
                <a:solidFill>
                  <a:schemeClr val="accent1"/>
                </a:solidFill>
              </a:rPr>
              <a:t>WHAT</a:t>
            </a:r>
            <a:r>
              <a:rPr lang="en-US" noProof="0" dirty="0"/>
              <a:t> does it mean to “save energy together”? And HOW can it be done?</a:t>
            </a:r>
          </a:p>
          <a:p>
            <a:pPr>
              <a:spcAft>
                <a:spcPts val="1200"/>
              </a:spcAft>
            </a:pPr>
            <a:r>
              <a:rPr lang="en-US" noProof="0" dirty="0">
                <a:solidFill>
                  <a:schemeClr val="accent1"/>
                </a:solidFill>
              </a:rPr>
              <a:t>WHO</a:t>
            </a:r>
            <a:r>
              <a:rPr lang="en-US" noProof="0" dirty="0"/>
              <a:t> can be involved? What is your role?</a:t>
            </a:r>
          </a:p>
          <a:p>
            <a:endParaRPr lang="en-US" noProof="0" dirty="0"/>
          </a:p>
          <a:p>
            <a:endParaRPr lang="en-US" noProof="0" dirty="0"/>
          </a:p>
        </p:txBody>
      </p:sp>
      <p:sp>
        <p:nvSpPr>
          <p:cNvPr id="3" name="Date Placeholder 2">
            <a:extLst>
              <a:ext uri="{FF2B5EF4-FFF2-40B4-BE49-F238E27FC236}">
                <a16:creationId xmlns:a16="http://schemas.microsoft.com/office/drawing/2014/main" id="{26D88A1E-9609-4EB8-B7C9-DEC0CE53CD82}"/>
              </a:ext>
            </a:extLst>
          </p:cNvPr>
          <p:cNvSpPr>
            <a:spLocks noGrp="1"/>
          </p:cNvSpPr>
          <p:nvPr>
            <p:ph type="dt" sz="half" idx="10"/>
          </p:nvPr>
        </p:nvSpPr>
        <p:spPr/>
        <p:txBody>
          <a:bodyPr/>
          <a:lstStyle/>
          <a:p>
            <a:fld id="{6828FE0F-6EF2-46BD-B812-E60979893BF5}" type="datetime1">
              <a:rPr lang="en-GB" smtClean="0"/>
              <a:t>24/05/2022</a:t>
            </a:fld>
            <a:endParaRPr lang="de-DE"/>
          </a:p>
        </p:txBody>
      </p:sp>
      <p:sp>
        <p:nvSpPr>
          <p:cNvPr id="4" name="Slide Number Placeholder 3">
            <a:extLst>
              <a:ext uri="{FF2B5EF4-FFF2-40B4-BE49-F238E27FC236}">
                <a16:creationId xmlns:a16="http://schemas.microsoft.com/office/drawing/2014/main" id="{CA98CF0D-765F-4748-B9B5-751C8F4EE54C}"/>
              </a:ext>
            </a:extLst>
          </p:cNvPr>
          <p:cNvSpPr>
            <a:spLocks noGrp="1"/>
          </p:cNvSpPr>
          <p:nvPr>
            <p:ph type="sldNum" sz="quarter" idx="11"/>
          </p:nvPr>
        </p:nvSpPr>
        <p:spPr/>
        <p:txBody>
          <a:bodyPr/>
          <a:lstStyle/>
          <a:p>
            <a:fld id="{CD13C9F6-DA1F-4969-8B21-2E803A8A69C8}" type="slidenum">
              <a:rPr lang="de-DE" smtClean="0"/>
              <a:t>6</a:t>
            </a:fld>
            <a:endParaRPr lang="de-DE"/>
          </a:p>
        </p:txBody>
      </p:sp>
      <p:sp>
        <p:nvSpPr>
          <p:cNvPr id="7" name="Rectangle 6">
            <a:extLst>
              <a:ext uri="{FF2B5EF4-FFF2-40B4-BE49-F238E27FC236}">
                <a16:creationId xmlns:a16="http://schemas.microsoft.com/office/drawing/2014/main" id="{A0E91BDF-66F5-482D-8FB7-F1D85C6B3332}"/>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1275019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datum 3">
            <a:extLst>
              <a:ext uri="{FF2B5EF4-FFF2-40B4-BE49-F238E27FC236}">
                <a16:creationId xmlns:a16="http://schemas.microsoft.com/office/drawing/2014/main" id="{FE2F5040-EB12-4146-85A0-D40A3F617B4C}"/>
              </a:ext>
            </a:extLst>
          </p:cNvPr>
          <p:cNvSpPr>
            <a:spLocks noGrp="1"/>
          </p:cNvSpPr>
          <p:nvPr>
            <p:ph type="dt" sz="half" idx="10"/>
          </p:nvPr>
        </p:nvSpPr>
        <p:spPr/>
        <p:txBody>
          <a:bodyPr/>
          <a:lstStyle/>
          <a:p>
            <a:fld id="{E31CB73B-166D-4914-9A60-C1A70444A8E5}" type="datetime1">
              <a:rPr lang="en-GB" smtClean="0"/>
              <a:t>24/05/2022</a:t>
            </a:fld>
            <a:endParaRPr lang="de-DE"/>
          </a:p>
        </p:txBody>
      </p:sp>
      <p:sp>
        <p:nvSpPr>
          <p:cNvPr id="5" name="Platshållare för bildnummer 4">
            <a:extLst>
              <a:ext uri="{FF2B5EF4-FFF2-40B4-BE49-F238E27FC236}">
                <a16:creationId xmlns:a16="http://schemas.microsoft.com/office/drawing/2014/main" id="{BC2991A4-6C49-40FB-B516-9F8D7C39FAE3}"/>
              </a:ext>
            </a:extLst>
          </p:cNvPr>
          <p:cNvSpPr>
            <a:spLocks noGrp="1"/>
          </p:cNvSpPr>
          <p:nvPr>
            <p:ph type="sldNum" sz="quarter" idx="11"/>
          </p:nvPr>
        </p:nvSpPr>
        <p:spPr/>
        <p:txBody>
          <a:bodyPr/>
          <a:lstStyle/>
          <a:p>
            <a:fld id="{CD13C9F6-DA1F-4969-8B21-2E803A8A69C8}" type="slidenum">
              <a:rPr lang="de-DE" smtClean="0"/>
              <a:t>7</a:t>
            </a:fld>
            <a:endParaRPr lang="de-DE"/>
          </a:p>
        </p:txBody>
      </p:sp>
      <p:pic>
        <p:nvPicPr>
          <p:cNvPr id="15" name="Platshållare för innehåll 14" descr="Möte med hel fyllning">
            <a:extLst>
              <a:ext uri="{FF2B5EF4-FFF2-40B4-BE49-F238E27FC236}">
                <a16:creationId xmlns:a16="http://schemas.microsoft.com/office/drawing/2014/main" id="{4C22CF13-89FF-4BA8-A3BA-015F95DC386A}"/>
              </a:ext>
            </a:extLst>
          </p:cNvPr>
          <p:cNvPicPr>
            <a:picLocks noGrp="1" noChangeAspect="1"/>
          </p:cNvPicPr>
          <p:nvPr>
            <p:ph idx="1"/>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08083" y="1745673"/>
            <a:ext cx="4738253" cy="4738253"/>
          </a:xfrm>
        </p:spPr>
      </p:pic>
      <p:sp>
        <p:nvSpPr>
          <p:cNvPr id="18" name="Rubrik 1">
            <a:extLst>
              <a:ext uri="{FF2B5EF4-FFF2-40B4-BE49-F238E27FC236}">
                <a16:creationId xmlns:a16="http://schemas.microsoft.com/office/drawing/2014/main" id="{2818512F-C2C4-4762-9630-472F33EDF5DF}"/>
              </a:ext>
            </a:extLst>
          </p:cNvPr>
          <p:cNvSpPr>
            <a:spLocks noGrp="1"/>
          </p:cNvSpPr>
          <p:nvPr>
            <p:ph type="title"/>
          </p:nvPr>
        </p:nvSpPr>
        <p:spPr>
          <a:xfrm>
            <a:off x="1223499" y="840192"/>
            <a:ext cx="10193484" cy="572608"/>
          </a:xfrm>
        </p:spPr>
        <p:txBody>
          <a:bodyPr/>
          <a:lstStyle/>
          <a:p>
            <a:r>
              <a:rPr lang="en-US" noProof="0"/>
              <a:t>Who are we?</a:t>
            </a:r>
          </a:p>
        </p:txBody>
      </p:sp>
      <p:grpSp>
        <p:nvGrpSpPr>
          <p:cNvPr id="7" name="Gruppieren 9">
            <a:extLst>
              <a:ext uri="{FF2B5EF4-FFF2-40B4-BE49-F238E27FC236}">
                <a16:creationId xmlns:a16="http://schemas.microsoft.com/office/drawing/2014/main" id="{F1182E88-23A7-456D-9FC6-753963DA6F42}"/>
              </a:ext>
            </a:extLst>
          </p:cNvPr>
          <p:cNvGrpSpPr/>
          <p:nvPr/>
        </p:nvGrpSpPr>
        <p:grpSpPr>
          <a:xfrm>
            <a:off x="135517" y="136525"/>
            <a:ext cx="761950" cy="761950"/>
            <a:chOff x="135517" y="136525"/>
            <a:chExt cx="761950" cy="761950"/>
          </a:xfrm>
        </p:grpSpPr>
        <p:sp>
          <p:nvSpPr>
            <p:cNvPr id="8" name="Ellipse 12">
              <a:extLst>
                <a:ext uri="{FF2B5EF4-FFF2-40B4-BE49-F238E27FC236}">
                  <a16:creationId xmlns:a16="http://schemas.microsoft.com/office/drawing/2014/main" id="{C98B26DB-E1E1-4B3F-9A95-6F4D6050DC08}"/>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Sprechblase: oval 13">
              <a:extLst>
                <a:ext uri="{FF2B5EF4-FFF2-40B4-BE49-F238E27FC236}">
                  <a16:creationId xmlns:a16="http://schemas.microsoft.com/office/drawing/2014/main" id="{4D579F91-1382-4B06-8E6C-9AC532645A45}"/>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0" name="Rubrik 1">
            <a:extLst>
              <a:ext uri="{FF2B5EF4-FFF2-40B4-BE49-F238E27FC236}">
                <a16:creationId xmlns:a16="http://schemas.microsoft.com/office/drawing/2014/main" id="{3A4DCEB2-72C3-4FF4-A982-26ECC7D0E7D6}"/>
              </a:ext>
            </a:extLst>
          </p:cNvPr>
          <p:cNvSpPr txBox="1">
            <a:spLocks/>
          </p:cNvSpPr>
          <p:nvPr/>
        </p:nvSpPr>
        <p:spPr>
          <a:xfrm>
            <a:off x="8324850" y="2993927"/>
            <a:ext cx="3202132" cy="23677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a:lstStyle>
          <a:p>
            <a:pPr algn="ctr"/>
            <a:r>
              <a:rPr lang="sv-SE" err="1"/>
              <a:t>Trusted</a:t>
            </a:r>
            <a:r>
              <a:rPr lang="sv-SE"/>
              <a:t> partners for SMEs</a:t>
            </a:r>
          </a:p>
        </p:txBody>
      </p:sp>
      <p:sp>
        <p:nvSpPr>
          <p:cNvPr id="2" name="Rektangel 1">
            <a:extLst>
              <a:ext uri="{FF2B5EF4-FFF2-40B4-BE49-F238E27FC236}">
                <a16:creationId xmlns:a16="http://schemas.microsoft.com/office/drawing/2014/main" id="{1D3F5826-31A3-40E0-98DD-7D147596BD9F}"/>
              </a:ext>
            </a:extLst>
          </p:cNvPr>
          <p:cNvSpPr/>
          <p:nvPr/>
        </p:nvSpPr>
        <p:spPr>
          <a:xfrm>
            <a:off x="1223499" y="1745673"/>
            <a:ext cx="1782937" cy="185650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Insert your own picture and contact info</a:t>
            </a:r>
          </a:p>
        </p:txBody>
      </p:sp>
      <p:sp>
        <p:nvSpPr>
          <p:cNvPr id="11" name="Rectangle 10">
            <a:extLst>
              <a:ext uri="{FF2B5EF4-FFF2-40B4-BE49-F238E27FC236}">
                <a16:creationId xmlns:a16="http://schemas.microsoft.com/office/drawing/2014/main" id="{9B8CEAB4-EF1C-4AFC-8526-9ED83F88D1A4}"/>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41920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ubrik 21">
            <a:extLst>
              <a:ext uri="{FF2B5EF4-FFF2-40B4-BE49-F238E27FC236}">
                <a16:creationId xmlns:a16="http://schemas.microsoft.com/office/drawing/2014/main" id="{A2BAAAA0-2598-42F7-98AC-176E262DBD2B}"/>
              </a:ext>
            </a:extLst>
          </p:cNvPr>
          <p:cNvSpPr>
            <a:spLocks noGrp="1"/>
          </p:cNvSpPr>
          <p:nvPr>
            <p:ph type="title"/>
          </p:nvPr>
        </p:nvSpPr>
        <p:spPr/>
        <p:txBody>
          <a:bodyPr/>
          <a:lstStyle/>
          <a:p>
            <a:r>
              <a:rPr lang="en-US" noProof="0"/>
              <a:t>What do we mean by “saving energy together”?</a:t>
            </a:r>
          </a:p>
        </p:txBody>
      </p:sp>
      <p:sp>
        <p:nvSpPr>
          <p:cNvPr id="23" name="Platshållare för innehåll 22">
            <a:extLst>
              <a:ext uri="{FF2B5EF4-FFF2-40B4-BE49-F238E27FC236}">
                <a16:creationId xmlns:a16="http://schemas.microsoft.com/office/drawing/2014/main" id="{2921D475-083D-46CC-BD54-C0CF5FB2921C}"/>
              </a:ext>
            </a:extLst>
          </p:cNvPr>
          <p:cNvSpPr>
            <a:spLocks noGrp="1"/>
          </p:cNvSpPr>
          <p:nvPr>
            <p:ph idx="1"/>
          </p:nvPr>
        </p:nvSpPr>
        <p:spPr>
          <a:xfrm>
            <a:off x="838200" y="1890443"/>
            <a:ext cx="5552672" cy="4286519"/>
          </a:xfrm>
        </p:spPr>
        <p:txBody>
          <a:bodyPr>
            <a:normAutofit/>
          </a:bodyPr>
          <a:lstStyle/>
          <a:p>
            <a:pPr marL="457200" indent="-457200">
              <a:lnSpc>
                <a:spcPct val="100000"/>
              </a:lnSpc>
              <a:buFont typeface="Arial" panose="020B0604020202020204" pitchFamily="34" charset="0"/>
              <a:buChar char="•"/>
            </a:pPr>
            <a:endParaRPr lang="en-US" noProof="0"/>
          </a:p>
          <a:p>
            <a:pPr>
              <a:lnSpc>
                <a:spcPct val="100000"/>
              </a:lnSpc>
            </a:pPr>
            <a:r>
              <a:rPr lang="en-US" noProof="0"/>
              <a:t>Improving energy use</a:t>
            </a:r>
          </a:p>
          <a:p>
            <a:pPr>
              <a:lnSpc>
                <a:spcPct val="100000"/>
              </a:lnSpc>
            </a:pPr>
            <a:endParaRPr lang="en-US" noProof="0"/>
          </a:p>
          <a:p>
            <a:pPr>
              <a:lnSpc>
                <a:spcPct val="100000"/>
              </a:lnSpc>
            </a:pPr>
            <a:endParaRPr lang="en-US" noProof="0"/>
          </a:p>
          <a:p>
            <a:pPr>
              <a:lnSpc>
                <a:spcPct val="100000"/>
              </a:lnSpc>
            </a:pPr>
            <a:endParaRPr lang="en-US" noProof="0"/>
          </a:p>
        </p:txBody>
      </p:sp>
      <p:sp>
        <p:nvSpPr>
          <p:cNvPr id="4" name="Platshållare för datum 3">
            <a:extLst>
              <a:ext uri="{FF2B5EF4-FFF2-40B4-BE49-F238E27FC236}">
                <a16:creationId xmlns:a16="http://schemas.microsoft.com/office/drawing/2014/main" id="{142F64B7-CDF6-4264-847C-A63E2DC1274E}"/>
              </a:ext>
            </a:extLst>
          </p:cNvPr>
          <p:cNvSpPr>
            <a:spLocks noGrp="1"/>
          </p:cNvSpPr>
          <p:nvPr>
            <p:ph type="dt" sz="half" idx="10"/>
          </p:nvPr>
        </p:nvSpPr>
        <p:spPr/>
        <p:txBody>
          <a:bodyPr/>
          <a:lstStyle/>
          <a:p>
            <a:fld id="{9695CF09-8DB6-4CB4-BAC1-E42CA19CDF7E}" type="datetime1">
              <a:rPr lang="en-GB" smtClean="0"/>
              <a:t>24/05/2022</a:t>
            </a:fld>
            <a:endParaRPr lang="de-DE"/>
          </a:p>
        </p:txBody>
      </p:sp>
      <p:sp>
        <p:nvSpPr>
          <p:cNvPr id="5" name="Platshållare för bildnummer 4">
            <a:extLst>
              <a:ext uri="{FF2B5EF4-FFF2-40B4-BE49-F238E27FC236}">
                <a16:creationId xmlns:a16="http://schemas.microsoft.com/office/drawing/2014/main" id="{777DA4A0-6B84-497A-B5F0-6CD905F473A9}"/>
              </a:ext>
            </a:extLst>
          </p:cNvPr>
          <p:cNvSpPr>
            <a:spLocks noGrp="1"/>
          </p:cNvSpPr>
          <p:nvPr>
            <p:ph type="sldNum" sz="quarter" idx="11"/>
          </p:nvPr>
        </p:nvSpPr>
        <p:spPr/>
        <p:txBody>
          <a:bodyPr/>
          <a:lstStyle/>
          <a:p>
            <a:fld id="{CD13C9F6-DA1F-4969-8B21-2E803A8A69C8}" type="slidenum">
              <a:rPr lang="de-DE" smtClean="0"/>
              <a:t>8</a:t>
            </a:fld>
            <a:endParaRPr lang="de-DE"/>
          </a:p>
        </p:txBody>
      </p:sp>
      <p:grpSp>
        <p:nvGrpSpPr>
          <p:cNvPr id="2" name="Grupp 1">
            <a:extLst>
              <a:ext uri="{FF2B5EF4-FFF2-40B4-BE49-F238E27FC236}">
                <a16:creationId xmlns:a16="http://schemas.microsoft.com/office/drawing/2014/main" id="{943DFAFB-0887-4273-A5C7-A4D95621D735}"/>
              </a:ext>
            </a:extLst>
          </p:cNvPr>
          <p:cNvGrpSpPr/>
          <p:nvPr/>
        </p:nvGrpSpPr>
        <p:grpSpPr>
          <a:xfrm>
            <a:off x="4241328" y="2266409"/>
            <a:ext cx="3981718" cy="3534586"/>
            <a:chOff x="4241328" y="2266409"/>
            <a:chExt cx="3981718" cy="3534586"/>
          </a:xfrm>
        </p:grpSpPr>
        <p:grpSp>
          <p:nvGrpSpPr>
            <p:cNvPr id="44" name="Grupp 43">
              <a:extLst>
                <a:ext uri="{FF2B5EF4-FFF2-40B4-BE49-F238E27FC236}">
                  <a16:creationId xmlns:a16="http://schemas.microsoft.com/office/drawing/2014/main" id="{BE60B925-4970-4438-ACED-CBF57254AC6B}"/>
                </a:ext>
              </a:extLst>
            </p:cNvPr>
            <p:cNvGrpSpPr/>
            <p:nvPr/>
          </p:nvGrpSpPr>
          <p:grpSpPr>
            <a:xfrm>
              <a:off x="4241328" y="2266409"/>
              <a:ext cx="3981718" cy="3534586"/>
              <a:chOff x="995422" y="1562107"/>
              <a:chExt cx="3981718" cy="3534586"/>
            </a:xfrm>
          </p:grpSpPr>
          <p:sp>
            <p:nvSpPr>
              <p:cNvPr id="42" name="Ellips 41">
                <a:extLst>
                  <a:ext uri="{FF2B5EF4-FFF2-40B4-BE49-F238E27FC236}">
                    <a16:creationId xmlns:a16="http://schemas.microsoft.com/office/drawing/2014/main" id="{2FB12324-C8B7-4CE9-924F-7342B18939C7}"/>
                  </a:ext>
                </a:extLst>
              </p:cNvPr>
              <p:cNvSpPr/>
              <p:nvPr/>
            </p:nvSpPr>
            <p:spPr>
              <a:xfrm>
                <a:off x="995422" y="1562107"/>
                <a:ext cx="3981718" cy="3534586"/>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2" name="Grupp 31">
                <a:extLst>
                  <a:ext uri="{FF2B5EF4-FFF2-40B4-BE49-F238E27FC236}">
                    <a16:creationId xmlns:a16="http://schemas.microsoft.com/office/drawing/2014/main" id="{8F4079B2-4221-4C33-96F5-D232DE71410E}"/>
                  </a:ext>
                </a:extLst>
              </p:cNvPr>
              <p:cNvGrpSpPr/>
              <p:nvPr/>
            </p:nvGrpSpPr>
            <p:grpSpPr>
              <a:xfrm>
                <a:off x="1130539" y="2461496"/>
                <a:ext cx="1722977" cy="1950050"/>
                <a:chOff x="1159071" y="3387630"/>
                <a:chExt cx="1722977" cy="1950050"/>
              </a:xfrm>
            </p:grpSpPr>
            <p:sp>
              <p:nvSpPr>
                <p:cNvPr id="33" name="textruta 32">
                  <a:extLst>
                    <a:ext uri="{FF2B5EF4-FFF2-40B4-BE49-F238E27FC236}">
                      <a16:creationId xmlns:a16="http://schemas.microsoft.com/office/drawing/2014/main" id="{777D09B5-8751-400F-ABCE-18BEFB268889}"/>
                    </a:ext>
                  </a:extLst>
                </p:cNvPr>
                <p:cNvSpPr txBox="1"/>
                <p:nvPr/>
              </p:nvSpPr>
              <p:spPr>
                <a:xfrm>
                  <a:off x="1159071" y="4067170"/>
                  <a:ext cx="1722977" cy="646331"/>
                </a:xfrm>
                <a:prstGeom prst="rect">
                  <a:avLst/>
                </a:prstGeom>
                <a:noFill/>
                <a:ln>
                  <a:noFill/>
                </a:ln>
              </p:spPr>
              <p:txBody>
                <a:bodyPr wrap="square">
                  <a:spAutoFit/>
                </a:bodyPr>
                <a:lstStyle/>
                <a:p>
                  <a:pPr algn="ctr"/>
                  <a:r>
                    <a:rPr lang="sv-SE" err="1">
                      <a:solidFill>
                        <a:schemeClr val="bg2"/>
                      </a:solidFill>
                    </a:rPr>
                    <a:t>Local</a:t>
                  </a:r>
                  <a:r>
                    <a:rPr lang="sv-SE">
                      <a:solidFill>
                        <a:schemeClr val="bg2"/>
                      </a:solidFill>
                    </a:rPr>
                    <a:t> cluster of SMEs</a:t>
                  </a:r>
                  <a:endParaRPr lang="en-GB">
                    <a:solidFill>
                      <a:schemeClr val="bg2"/>
                    </a:solidFill>
                  </a:endParaRPr>
                </a:p>
              </p:txBody>
            </p:sp>
            <p:pic>
              <p:nvPicPr>
                <p:cNvPr id="34" name="Bild 33" descr="Fabrik kontur">
                  <a:extLst>
                    <a:ext uri="{FF2B5EF4-FFF2-40B4-BE49-F238E27FC236}">
                      <a16:creationId xmlns:a16="http://schemas.microsoft.com/office/drawing/2014/main" id="{9CC48B68-D6B0-4E96-A6BB-EBC1F3EDAC8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79173" y="4623949"/>
                  <a:ext cx="702875" cy="713731"/>
                </a:xfrm>
                <a:prstGeom prst="rect">
                  <a:avLst/>
                </a:prstGeom>
              </p:spPr>
            </p:pic>
            <p:pic>
              <p:nvPicPr>
                <p:cNvPr id="35" name="Bild 34" descr="Stad kontur">
                  <a:extLst>
                    <a:ext uri="{FF2B5EF4-FFF2-40B4-BE49-F238E27FC236}">
                      <a16:creationId xmlns:a16="http://schemas.microsoft.com/office/drawing/2014/main" id="{05AF3503-3B86-471C-8BF2-82A5423BBAB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014396" y="3387630"/>
                  <a:ext cx="702875" cy="713731"/>
                </a:xfrm>
                <a:prstGeom prst="rect">
                  <a:avLst/>
                </a:prstGeom>
              </p:spPr>
            </p:pic>
            <p:pic>
              <p:nvPicPr>
                <p:cNvPr id="36" name="Bild 35" descr="Fabrik kontur">
                  <a:extLst>
                    <a:ext uri="{FF2B5EF4-FFF2-40B4-BE49-F238E27FC236}">
                      <a16:creationId xmlns:a16="http://schemas.microsoft.com/office/drawing/2014/main" id="{6395E405-B8F5-4079-9843-2C116D77191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61087" y="3505484"/>
                  <a:ext cx="702875" cy="713731"/>
                </a:xfrm>
                <a:prstGeom prst="rect">
                  <a:avLst/>
                </a:prstGeom>
              </p:spPr>
            </p:pic>
          </p:grpSp>
        </p:grpSp>
        <p:grpSp>
          <p:nvGrpSpPr>
            <p:cNvPr id="51" name="Grupp 50">
              <a:extLst>
                <a:ext uri="{FF2B5EF4-FFF2-40B4-BE49-F238E27FC236}">
                  <a16:creationId xmlns:a16="http://schemas.microsoft.com/office/drawing/2014/main" id="{5E86C81E-27C6-42BD-9F90-DD8644FB0804}"/>
                </a:ext>
              </a:extLst>
            </p:cNvPr>
            <p:cNvGrpSpPr/>
            <p:nvPr/>
          </p:nvGrpSpPr>
          <p:grpSpPr>
            <a:xfrm>
              <a:off x="6171778" y="3010110"/>
              <a:ext cx="2027239" cy="2047184"/>
              <a:chOff x="7936824" y="1711055"/>
              <a:chExt cx="2027239" cy="2047184"/>
            </a:xfrm>
          </p:grpSpPr>
          <p:sp>
            <p:nvSpPr>
              <p:cNvPr id="52" name="Ellips 51">
                <a:extLst>
                  <a:ext uri="{FF2B5EF4-FFF2-40B4-BE49-F238E27FC236}">
                    <a16:creationId xmlns:a16="http://schemas.microsoft.com/office/drawing/2014/main" id="{3BA035D8-3D7A-4071-9555-D9C940E3E42E}"/>
                  </a:ext>
                </a:extLst>
              </p:cNvPr>
              <p:cNvSpPr/>
              <p:nvPr/>
            </p:nvSpPr>
            <p:spPr>
              <a:xfrm>
                <a:off x="7936824" y="1711055"/>
                <a:ext cx="2027239" cy="2047184"/>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3" name="Bild 52" descr="Byggnad med hel fyllning">
                <a:extLst>
                  <a:ext uri="{FF2B5EF4-FFF2-40B4-BE49-F238E27FC236}">
                    <a16:creationId xmlns:a16="http://schemas.microsoft.com/office/drawing/2014/main" id="{40D97B0A-B1E9-450D-9A91-3A02DD4569F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245370" y="2197714"/>
                <a:ext cx="643621" cy="669743"/>
              </a:xfrm>
              <a:prstGeom prst="rect">
                <a:avLst/>
              </a:prstGeom>
            </p:spPr>
          </p:pic>
          <p:pic>
            <p:nvPicPr>
              <p:cNvPr id="54" name="Bild 53" descr="Kvinna som rycker på axlarna med hel fyllning">
                <a:extLst>
                  <a:ext uri="{FF2B5EF4-FFF2-40B4-BE49-F238E27FC236}">
                    <a16:creationId xmlns:a16="http://schemas.microsoft.com/office/drawing/2014/main" id="{8523014A-DE0E-4C0E-B32A-E22C4D166A6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054023" y="2342523"/>
                <a:ext cx="643621" cy="669743"/>
              </a:xfrm>
              <a:prstGeom prst="rect">
                <a:avLst/>
              </a:prstGeom>
            </p:spPr>
          </p:pic>
          <p:sp>
            <p:nvSpPr>
              <p:cNvPr id="55" name="textruta 54">
                <a:extLst>
                  <a:ext uri="{FF2B5EF4-FFF2-40B4-BE49-F238E27FC236}">
                    <a16:creationId xmlns:a16="http://schemas.microsoft.com/office/drawing/2014/main" id="{E77F504D-9F97-480F-8CC5-6C324AEFDE2B}"/>
                  </a:ext>
                </a:extLst>
              </p:cNvPr>
              <p:cNvSpPr txBox="1"/>
              <p:nvPr/>
            </p:nvSpPr>
            <p:spPr>
              <a:xfrm>
                <a:off x="8753473" y="2255261"/>
                <a:ext cx="971185" cy="646331"/>
              </a:xfrm>
              <a:prstGeom prst="rect">
                <a:avLst/>
              </a:prstGeom>
              <a:noFill/>
            </p:spPr>
            <p:txBody>
              <a:bodyPr wrap="square">
                <a:spAutoFit/>
              </a:bodyPr>
              <a:lstStyle/>
              <a:p>
                <a:r>
                  <a:rPr lang="sv-SE" err="1"/>
                  <a:t>Trusted</a:t>
                </a:r>
                <a:r>
                  <a:rPr lang="sv-SE"/>
                  <a:t> Partner</a:t>
                </a:r>
              </a:p>
            </p:txBody>
          </p:sp>
        </p:grpSp>
        <p:sp>
          <p:nvSpPr>
            <p:cNvPr id="19" name="textruta 18">
              <a:extLst>
                <a:ext uri="{FF2B5EF4-FFF2-40B4-BE49-F238E27FC236}">
                  <a16:creationId xmlns:a16="http://schemas.microsoft.com/office/drawing/2014/main" id="{304C7999-018A-46FC-8DC6-A223B3187DA0}"/>
                </a:ext>
              </a:extLst>
            </p:cNvPr>
            <p:cNvSpPr txBox="1"/>
            <p:nvPr/>
          </p:nvSpPr>
          <p:spPr>
            <a:xfrm>
              <a:off x="7093945" y="4126655"/>
              <a:ext cx="609600" cy="369332"/>
            </a:xfrm>
            <a:prstGeom prst="rect">
              <a:avLst/>
            </a:prstGeom>
            <a:noFill/>
          </p:spPr>
          <p:txBody>
            <a:bodyPr wrap="square">
              <a:spAutoFit/>
            </a:bodyPr>
            <a:lstStyle/>
            <a:p>
              <a:pPr>
                <a:lnSpc>
                  <a:spcPct val="100000"/>
                </a:lnSpc>
              </a:pPr>
              <a:r>
                <a:rPr lang="en-GB"/>
                <a:t>YOU</a:t>
              </a:r>
            </a:p>
          </p:txBody>
        </p:sp>
      </p:grpSp>
      <p:sp>
        <p:nvSpPr>
          <p:cNvPr id="24" name="textruta 23">
            <a:extLst>
              <a:ext uri="{FF2B5EF4-FFF2-40B4-BE49-F238E27FC236}">
                <a16:creationId xmlns:a16="http://schemas.microsoft.com/office/drawing/2014/main" id="{F6D5E50B-EDE3-4721-8FB2-E6CAFC5C03C4}"/>
              </a:ext>
            </a:extLst>
          </p:cNvPr>
          <p:cNvSpPr txBox="1"/>
          <p:nvPr/>
        </p:nvSpPr>
        <p:spPr>
          <a:xfrm>
            <a:off x="7823425" y="5176483"/>
            <a:ext cx="6096000" cy="523220"/>
          </a:xfrm>
          <a:prstGeom prst="rect">
            <a:avLst/>
          </a:prstGeom>
          <a:noFill/>
        </p:spPr>
        <p:txBody>
          <a:bodyPr wrap="square">
            <a:spAutoFit/>
          </a:bodyPr>
          <a:lstStyle/>
          <a:p>
            <a:pPr marL="457200" marR="0" lvl="0" indent="-457200" algn="l" defTabSz="914400" rtl="0" eaLnBrk="1" fontAlgn="auto" latinLnBrk="0" hangingPunct="1">
              <a:lnSpc>
                <a:spcPct val="100000"/>
              </a:lnSpc>
              <a:spcBef>
                <a:spcPts val="1000"/>
              </a:spcBef>
              <a:spcAft>
                <a:spcPts val="0"/>
              </a:spcAft>
              <a:buClr>
                <a:srgbClr val="034EA8"/>
              </a:buClr>
              <a:buSzTx/>
              <a:buFont typeface="Wingdings" panose="05000000000000000000" pitchFamily="2" charset="2"/>
              <a:buChar char="Ø"/>
              <a:tabLst/>
              <a:defRPr/>
            </a:pPr>
            <a:r>
              <a:rPr kumimoji="0" lang="en-GB" sz="2800" b="0" i="0" u="none" strike="noStrike" kern="1200" cap="none" spc="0" normalizeH="0" baseline="0" noProof="0">
                <a:ln>
                  <a:noFill/>
                </a:ln>
                <a:solidFill>
                  <a:srgbClr val="000000"/>
                </a:solidFill>
                <a:effectLst/>
                <a:uLnTx/>
                <a:uFillTx/>
                <a:latin typeface="Noto Sans" panose="020B0502040504020204" pitchFamily="34" charset="0"/>
                <a:ea typeface="Noto Sans" panose="020B0502040504020204" pitchFamily="34" charset="0"/>
                <a:cs typeface="Noto Sans" panose="020B0502040504020204" pitchFamily="34" charset="0"/>
              </a:rPr>
              <a:t>Collective approach</a:t>
            </a:r>
          </a:p>
        </p:txBody>
      </p:sp>
      <p:sp>
        <p:nvSpPr>
          <p:cNvPr id="21" name="Rectangle 20">
            <a:extLst>
              <a:ext uri="{FF2B5EF4-FFF2-40B4-BE49-F238E27FC236}">
                <a16:creationId xmlns:a16="http://schemas.microsoft.com/office/drawing/2014/main" id="{F6BEA815-F2B8-44FC-99B5-BDF6E60520D1}"/>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9436618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B8655BF-0E88-4DEC-B97C-E6831F1E1E88}"/>
              </a:ext>
            </a:extLst>
          </p:cNvPr>
          <p:cNvSpPr>
            <a:spLocks noGrp="1"/>
          </p:cNvSpPr>
          <p:nvPr>
            <p:ph type="title"/>
          </p:nvPr>
        </p:nvSpPr>
        <p:spPr>
          <a:xfrm>
            <a:off x="948757" y="1154986"/>
            <a:ext cx="5672190" cy="909907"/>
          </a:xfrm>
        </p:spPr>
        <p:txBody>
          <a:bodyPr>
            <a:normAutofit/>
          </a:bodyPr>
          <a:lstStyle/>
          <a:p>
            <a:r>
              <a:rPr lang="en-US" noProof="0"/>
              <a:t>Trusted Partner</a:t>
            </a:r>
          </a:p>
        </p:txBody>
      </p:sp>
      <p:sp>
        <p:nvSpPr>
          <p:cNvPr id="11" name="Platshållare för text 2">
            <a:extLst>
              <a:ext uri="{FF2B5EF4-FFF2-40B4-BE49-F238E27FC236}">
                <a16:creationId xmlns:a16="http://schemas.microsoft.com/office/drawing/2014/main" id="{EF93D627-D2DF-4349-8719-2B5EC7324707}"/>
              </a:ext>
            </a:extLst>
          </p:cNvPr>
          <p:cNvSpPr txBox="1">
            <a:spLocks/>
          </p:cNvSpPr>
          <p:nvPr/>
        </p:nvSpPr>
        <p:spPr>
          <a:xfrm>
            <a:off x="7215042" y="1803208"/>
            <a:ext cx="4133623" cy="367264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p>
          <a:p>
            <a:endParaRPr lang="sv-SE"/>
          </a:p>
        </p:txBody>
      </p:sp>
      <p:sp>
        <p:nvSpPr>
          <p:cNvPr id="18" name="Pratbubbla: rektangel med rundade hörn 17">
            <a:extLst>
              <a:ext uri="{FF2B5EF4-FFF2-40B4-BE49-F238E27FC236}">
                <a16:creationId xmlns:a16="http://schemas.microsoft.com/office/drawing/2014/main" id="{EA8986C5-7ACE-4937-987F-E949BDE39D51}"/>
              </a:ext>
            </a:extLst>
          </p:cNvPr>
          <p:cNvSpPr/>
          <p:nvPr/>
        </p:nvSpPr>
        <p:spPr>
          <a:xfrm>
            <a:off x="7064338" y="2503005"/>
            <a:ext cx="2595716" cy="1307172"/>
          </a:xfrm>
          <a:prstGeom prst="wedgeRoundRectCallout">
            <a:avLst>
              <a:gd name="adj1" fmla="val -120592"/>
              <a:gd name="adj2" fmla="val 5268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a:t>Trust!</a:t>
            </a:r>
          </a:p>
        </p:txBody>
      </p:sp>
      <p:grpSp>
        <p:nvGrpSpPr>
          <p:cNvPr id="3" name="Grupp 2">
            <a:extLst>
              <a:ext uri="{FF2B5EF4-FFF2-40B4-BE49-F238E27FC236}">
                <a16:creationId xmlns:a16="http://schemas.microsoft.com/office/drawing/2014/main" id="{C92BDB21-1462-4E31-92A3-854B54E73BF3}"/>
              </a:ext>
            </a:extLst>
          </p:cNvPr>
          <p:cNvGrpSpPr/>
          <p:nvPr/>
        </p:nvGrpSpPr>
        <p:grpSpPr>
          <a:xfrm>
            <a:off x="7324135" y="4090628"/>
            <a:ext cx="2076121" cy="2308184"/>
            <a:chOff x="4807076" y="2475710"/>
            <a:chExt cx="2076121" cy="2308184"/>
          </a:xfrm>
        </p:grpSpPr>
        <p:grpSp>
          <p:nvGrpSpPr>
            <p:cNvPr id="5" name="Grupp 4">
              <a:extLst>
                <a:ext uri="{FF2B5EF4-FFF2-40B4-BE49-F238E27FC236}">
                  <a16:creationId xmlns:a16="http://schemas.microsoft.com/office/drawing/2014/main" id="{F0616F92-42F3-426E-A682-E4852ED442C0}"/>
                </a:ext>
              </a:extLst>
            </p:cNvPr>
            <p:cNvGrpSpPr/>
            <p:nvPr/>
          </p:nvGrpSpPr>
          <p:grpSpPr>
            <a:xfrm>
              <a:off x="4807076" y="2617998"/>
              <a:ext cx="2027239" cy="2047184"/>
              <a:chOff x="7936824" y="1711055"/>
              <a:chExt cx="2027239" cy="2047184"/>
            </a:xfrm>
          </p:grpSpPr>
          <p:sp>
            <p:nvSpPr>
              <p:cNvPr id="6" name="Ellips 5">
                <a:extLst>
                  <a:ext uri="{FF2B5EF4-FFF2-40B4-BE49-F238E27FC236}">
                    <a16:creationId xmlns:a16="http://schemas.microsoft.com/office/drawing/2014/main" id="{DF094E51-5843-4680-90C6-1E12662F8DAB}"/>
                  </a:ext>
                </a:extLst>
              </p:cNvPr>
              <p:cNvSpPr/>
              <p:nvPr/>
            </p:nvSpPr>
            <p:spPr>
              <a:xfrm>
                <a:off x="7936824" y="1711055"/>
                <a:ext cx="2027239" cy="2047184"/>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Bild 6" descr="Byggnad med hel fyllning">
                <a:extLst>
                  <a:ext uri="{FF2B5EF4-FFF2-40B4-BE49-F238E27FC236}">
                    <a16:creationId xmlns:a16="http://schemas.microsoft.com/office/drawing/2014/main" id="{8AC9CEBD-7D82-4EF6-BA54-7E4876A1421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245370" y="2197714"/>
                <a:ext cx="643621" cy="669743"/>
              </a:xfrm>
              <a:prstGeom prst="rect">
                <a:avLst/>
              </a:prstGeom>
            </p:spPr>
          </p:pic>
          <p:pic>
            <p:nvPicPr>
              <p:cNvPr id="8" name="Bild 7" descr="Kvinna som rycker på axlarna med hel fyllning">
                <a:extLst>
                  <a:ext uri="{FF2B5EF4-FFF2-40B4-BE49-F238E27FC236}">
                    <a16:creationId xmlns:a16="http://schemas.microsoft.com/office/drawing/2014/main" id="{B465D26E-0A5E-4F27-94B3-08B5A6427EF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054023" y="2342523"/>
                <a:ext cx="643621" cy="669743"/>
              </a:xfrm>
              <a:prstGeom prst="rect">
                <a:avLst/>
              </a:prstGeom>
            </p:spPr>
          </p:pic>
          <p:sp>
            <p:nvSpPr>
              <p:cNvPr id="9" name="textruta 8">
                <a:extLst>
                  <a:ext uri="{FF2B5EF4-FFF2-40B4-BE49-F238E27FC236}">
                    <a16:creationId xmlns:a16="http://schemas.microsoft.com/office/drawing/2014/main" id="{B42DF1DC-9F03-4200-B3FA-34F2277BD374}"/>
                  </a:ext>
                </a:extLst>
              </p:cNvPr>
              <p:cNvSpPr txBox="1"/>
              <p:nvPr/>
            </p:nvSpPr>
            <p:spPr>
              <a:xfrm>
                <a:off x="8753473" y="2255261"/>
                <a:ext cx="971185" cy="646331"/>
              </a:xfrm>
              <a:prstGeom prst="rect">
                <a:avLst/>
              </a:prstGeom>
              <a:noFill/>
            </p:spPr>
            <p:txBody>
              <a:bodyPr wrap="square">
                <a:spAutoFit/>
              </a:bodyPr>
              <a:lstStyle/>
              <a:p>
                <a:r>
                  <a:rPr lang="sv-SE" err="1"/>
                  <a:t>Trusted</a:t>
                </a:r>
                <a:r>
                  <a:rPr lang="sv-SE"/>
                  <a:t> Partner</a:t>
                </a:r>
              </a:p>
            </p:txBody>
          </p:sp>
        </p:grpSp>
        <p:pic>
          <p:nvPicPr>
            <p:cNvPr id="13" name="Bild 12" descr="Kvinna som rycker på axlarna med hel fyllning">
              <a:extLst>
                <a:ext uri="{FF2B5EF4-FFF2-40B4-BE49-F238E27FC236}">
                  <a16:creationId xmlns:a16="http://schemas.microsoft.com/office/drawing/2014/main" id="{0D4BF84A-6E98-4D90-B918-19ACB904222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787506" y="4060482"/>
              <a:ext cx="643621" cy="669743"/>
            </a:xfrm>
            <a:prstGeom prst="rect">
              <a:avLst/>
            </a:prstGeom>
          </p:spPr>
        </p:pic>
        <p:pic>
          <p:nvPicPr>
            <p:cNvPr id="20" name="Bild 19" descr="Man med hel fyllning">
              <a:extLst>
                <a:ext uri="{FF2B5EF4-FFF2-40B4-BE49-F238E27FC236}">
                  <a16:creationId xmlns:a16="http://schemas.microsoft.com/office/drawing/2014/main" id="{62AF0A98-2105-4281-851E-6BDA4BC255B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13454" y="3639533"/>
              <a:ext cx="669743" cy="669743"/>
            </a:xfrm>
            <a:prstGeom prst="rect">
              <a:avLst/>
            </a:prstGeom>
          </p:spPr>
        </p:pic>
        <p:pic>
          <p:nvPicPr>
            <p:cNvPr id="22" name="Bild 21" descr="Person i rullstol med hel fyllning">
              <a:extLst>
                <a:ext uri="{FF2B5EF4-FFF2-40B4-BE49-F238E27FC236}">
                  <a16:creationId xmlns:a16="http://schemas.microsoft.com/office/drawing/2014/main" id="{8C5FAFA7-AA81-4BD0-A509-4E679EFDB2A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150795" y="4140273"/>
              <a:ext cx="643621" cy="643621"/>
            </a:xfrm>
            <a:prstGeom prst="rect">
              <a:avLst/>
            </a:prstGeom>
          </p:spPr>
        </p:pic>
        <p:pic>
          <p:nvPicPr>
            <p:cNvPr id="24" name="Bild 23" descr="Man med hel fyllning">
              <a:extLst>
                <a:ext uri="{FF2B5EF4-FFF2-40B4-BE49-F238E27FC236}">
                  <a16:creationId xmlns:a16="http://schemas.microsoft.com/office/drawing/2014/main" id="{FC4226E1-0409-4A02-A3FA-54DAC727372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587418" y="2475710"/>
              <a:ext cx="669743" cy="669743"/>
            </a:xfrm>
            <a:prstGeom prst="rect">
              <a:avLst/>
            </a:prstGeom>
          </p:spPr>
        </p:pic>
      </p:grpSp>
      <p:grpSp>
        <p:nvGrpSpPr>
          <p:cNvPr id="15" name="Grupp 14">
            <a:extLst>
              <a:ext uri="{FF2B5EF4-FFF2-40B4-BE49-F238E27FC236}">
                <a16:creationId xmlns:a16="http://schemas.microsoft.com/office/drawing/2014/main" id="{42CAFB83-E7A3-47AD-ABA0-900F1D1F0E8D}"/>
              </a:ext>
            </a:extLst>
          </p:cNvPr>
          <p:cNvGrpSpPr/>
          <p:nvPr/>
        </p:nvGrpSpPr>
        <p:grpSpPr>
          <a:xfrm>
            <a:off x="1215131" y="2327603"/>
            <a:ext cx="3981718" cy="3534586"/>
            <a:chOff x="4241328" y="2266409"/>
            <a:chExt cx="3981718" cy="3534586"/>
          </a:xfrm>
        </p:grpSpPr>
        <p:grpSp>
          <p:nvGrpSpPr>
            <p:cNvPr id="16" name="Grupp 15">
              <a:extLst>
                <a:ext uri="{FF2B5EF4-FFF2-40B4-BE49-F238E27FC236}">
                  <a16:creationId xmlns:a16="http://schemas.microsoft.com/office/drawing/2014/main" id="{42E632AB-F627-475B-AD5D-867F9A4CF5CB}"/>
                </a:ext>
              </a:extLst>
            </p:cNvPr>
            <p:cNvGrpSpPr/>
            <p:nvPr/>
          </p:nvGrpSpPr>
          <p:grpSpPr>
            <a:xfrm>
              <a:off x="4241328" y="2266409"/>
              <a:ext cx="3981718" cy="3534586"/>
              <a:chOff x="995422" y="1562107"/>
              <a:chExt cx="3981718" cy="3534586"/>
            </a:xfrm>
          </p:grpSpPr>
          <p:sp>
            <p:nvSpPr>
              <p:cNvPr id="27" name="Ellips 26">
                <a:extLst>
                  <a:ext uri="{FF2B5EF4-FFF2-40B4-BE49-F238E27FC236}">
                    <a16:creationId xmlns:a16="http://schemas.microsoft.com/office/drawing/2014/main" id="{ED515A8E-25FD-4DE4-8FAB-3776A21CA92F}"/>
                  </a:ext>
                </a:extLst>
              </p:cNvPr>
              <p:cNvSpPr/>
              <p:nvPr/>
            </p:nvSpPr>
            <p:spPr>
              <a:xfrm>
                <a:off x="995422" y="1562107"/>
                <a:ext cx="3981718" cy="3534586"/>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8" name="Grupp 27">
                <a:extLst>
                  <a:ext uri="{FF2B5EF4-FFF2-40B4-BE49-F238E27FC236}">
                    <a16:creationId xmlns:a16="http://schemas.microsoft.com/office/drawing/2014/main" id="{92BF9285-EA5A-415F-8DC8-FFECBAE27221}"/>
                  </a:ext>
                </a:extLst>
              </p:cNvPr>
              <p:cNvGrpSpPr/>
              <p:nvPr/>
            </p:nvGrpSpPr>
            <p:grpSpPr>
              <a:xfrm>
                <a:off x="1130539" y="2461496"/>
                <a:ext cx="1722977" cy="1950050"/>
                <a:chOff x="1159071" y="3387630"/>
                <a:chExt cx="1722977" cy="1950050"/>
              </a:xfrm>
            </p:grpSpPr>
            <p:sp>
              <p:nvSpPr>
                <p:cNvPr id="29" name="textruta 28">
                  <a:extLst>
                    <a:ext uri="{FF2B5EF4-FFF2-40B4-BE49-F238E27FC236}">
                      <a16:creationId xmlns:a16="http://schemas.microsoft.com/office/drawing/2014/main" id="{5231E309-FF8E-41B8-8B6E-5DFFB687655C}"/>
                    </a:ext>
                  </a:extLst>
                </p:cNvPr>
                <p:cNvSpPr txBox="1"/>
                <p:nvPr/>
              </p:nvSpPr>
              <p:spPr>
                <a:xfrm>
                  <a:off x="1159071" y="4067170"/>
                  <a:ext cx="1722977" cy="646331"/>
                </a:xfrm>
                <a:prstGeom prst="rect">
                  <a:avLst/>
                </a:prstGeom>
                <a:noFill/>
                <a:ln>
                  <a:noFill/>
                </a:ln>
              </p:spPr>
              <p:txBody>
                <a:bodyPr wrap="square">
                  <a:spAutoFit/>
                </a:bodyPr>
                <a:lstStyle/>
                <a:p>
                  <a:pPr algn="ctr"/>
                  <a:r>
                    <a:rPr lang="sv-SE" err="1">
                      <a:solidFill>
                        <a:schemeClr val="bg2"/>
                      </a:solidFill>
                    </a:rPr>
                    <a:t>Local</a:t>
                  </a:r>
                  <a:r>
                    <a:rPr lang="sv-SE">
                      <a:solidFill>
                        <a:schemeClr val="bg2"/>
                      </a:solidFill>
                    </a:rPr>
                    <a:t> cluster of SMEs</a:t>
                  </a:r>
                  <a:endParaRPr lang="en-GB">
                    <a:solidFill>
                      <a:schemeClr val="bg2"/>
                    </a:solidFill>
                  </a:endParaRPr>
                </a:p>
              </p:txBody>
            </p:sp>
            <p:pic>
              <p:nvPicPr>
                <p:cNvPr id="30" name="Bild 29" descr="Fabrik kontur">
                  <a:extLst>
                    <a:ext uri="{FF2B5EF4-FFF2-40B4-BE49-F238E27FC236}">
                      <a16:creationId xmlns:a16="http://schemas.microsoft.com/office/drawing/2014/main" id="{98DC5209-BC2A-45DE-9186-C1EF1758D4B8}"/>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179173" y="4623949"/>
                  <a:ext cx="702875" cy="713731"/>
                </a:xfrm>
                <a:prstGeom prst="rect">
                  <a:avLst/>
                </a:prstGeom>
              </p:spPr>
            </p:pic>
            <p:pic>
              <p:nvPicPr>
                <p:cNvPr id="31" name="Bild 30" descr="Stad kontur">
                  <a:extLst>
                    <a:ext uri="{FF2B5EF4-FFF2-40B4-BE49-F238E27FC236}">
                      <a16:creationId xmlns:a16="http://schemas.microsoft.com/office/drawing/2014/main" id="{5F0773DD-2418-4299-BB4E-F1F211F8390E}"/>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014396" y="3387630"/>
                  <a:ext cx="702875" cy="713731"/>
                </a:xfrm>
                <a:prstGeom prst="rect">
                  <a:avLst/>
                </a:prstGeom>
              </p:spPr>
            </p:pic>
            <p:pic>
              <p:nvPicPr>
                <p:cNvPr id="32" name="Bild 31" descr="Fabrik kontur">
                  <a:extLst>
                    <a:ext uri="{FF2B5EF4-FFF2-40B4-BE49-F238E27FC236}">
                      <a16:creationId xmlns:a16="http://schemas.microsoft.com/office/drawing/2014/main" id="{609C7D9F-EB32-447F-87C4-9127E13DF5C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261087" y="3505484"/>
                  <a:ext cx="702875" cy="713731"/>
                </a:xfrm>
                <a:prstGeom prst="rect">
                  <a:avLst/>
                </a:prstGeom>
              </p:spPr>
            </p:pic>
          </p:grpSp>
        </p:grpSp>
        <p:grpSp>
          <p:nvGrpSpPr>
            <p:cNvPr id="17" name="Grupp 16">
              <a:extLst>
                <a:ext uri="{FF2B5EF4-FFF2-40B4-BE49-F238E27FC236}">
                  <a16:creationId xmlns:a16="http://schemas.microsoft.com/office/drawing/2014/main" id="{A969F9DB-6AA2-479A-ADF7-5747681522BF}"/>
                </a:ext>
              </a:extLst>
            </p:cNvPr>
            <p:cNvGrpSpPr/>
            <p:nvPr/>
          </p:nvGrpSpPr>
          <p:grpSpPr>
            <a:xfrm>
              <a:off x="6171778" y="3010110"/>
              <a:ext cx="2027239" cy="2047184"/>
              <a:chOff x="7936824" y="1711055"/>
              <a:chExt cx="2027239" cy="2047184"/>
            </a:xfrm>
          </p:grpSpPr>
          <p:sp>
            <p:nvSpPr>
              <p:cNvPr id="21" name="Ellips 20">
                <a:extLst>
                  <a:ext uri="{FF2B5EF4-FFF2-40B4-BE49-F238E27FC236}">
                    <a16:creationId xmlns:a16="http://schemas.microsoft.com/office/drawing/2014/main" id="{BC2E567E-B77A-495A-BD7A-C8208568C780}"/>
                  </a:ext>
                </a:extLst>
              </p:cNvPr>
              <p:cNvSpPr/>
              <p:nvPr/>
            </p:nvSpPr>
            <p:spPr>
              <a:xfrm>
                <a:off x="7936824" y="1711055"/>
                <a:ext cx="2027239" cy="2047184"/>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3" name="Bild 22" descr="Byggnad med hel fyllning">
                <a:extLst>
                  <a:ext uri="{FF2B5EF4-FFF2-40B4-BE49-F238E27FC236}">
                    <a16:creationId xmlns:a16="http://schemas.microsoft.com/office/drawing/2014/main" id="{AD886B41-EAF1-4198-8488-F904498B99D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245370" y="2197714"/>
                <a:ext cx="643621" cy="669743"/>
              </a:xfrm>
              <a:prstGeom prst="rect">
                <a:avLst/>
              </a:prstGeom>
            </p:spPr>
          </p:pic>
          <p:pic>
            <p:nvPicPr>
              <p:cNvPr id="25" name="Bild 24" descr="Kvinna som rycker på axlarna med hel fyllning">
                <a:extLst>
                  <a:ext uri="{FF2B5EF4-FFF2-40B4-BE49-F238E27FC236}">
                    <a16:creationId xmlns:a16="http://schemas.microsoft.com/office/drawing/2014/main" id="{01DFA469-8C78-418A-8240-7D92B7C3DAB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054023" y="2342523"/>
                <a:ext cx="643621" cy="669743"/>
              </a:xfrm>
              <a:prstGeom prst="rect">
                <a:avLst/>
              </a:prstGeom>
            </p:spPr>
          </p:pic>
          <p:sp>
            <p:nvSpPr>
              <p:cNvPr id="26" name="textruta 25">
                <a:extLst>
                  <a:ext uri="{FF2B5EF4-FFF2-40B4-BE49-F238E27FC236}">
                    <a16:creationId xmlns:a16="http://schemas.microsoft.com/office/drawing/2014/main" id="{79B6820B-8A8A-445F-937C-980C151A0846}"/>
                  </a:ext>
                </a:extLst>
              </p:cNvPr>
              <p:cNvSpPr txBox="1"/>
              <p:nvPr/>
            </p:nvSpPr>
            <p:spPr>
              <a:xfrm>
                <a:off x="8753473" y="2255261"/>
                <a:ext cx="971185" cy="646331"/>
              </a:xfrm>
              <a:prstGeom prst="rect">
                <a:avLst/>
              </a:prstGeom>
              <a:noFill/>
            </p:spPr>
            <p:txBody>
              <a:bodyPr wrap="square">
                <a:spAutoFit/>
              </a:bodyPr>
              <a:lstStyle/>
              <a:p>
                <a:r>
                  <a:rPr lang="sv-SE" err="1"/>
                  <a:t>Trusted</a:t>
                </a:r>
                <a:r>
                  <a:rPr lang="sv-SE"/>
                  <a:t> Partner</a:t>
                </a:r>
              </a:p>
            </p:txBody>
          </p:sp>
        </p:grpSp>
        <p:sp>
          <p:nvSpPr>
            <p:cNvPr id="19" name="textruta 18">
              <a:extLst>
                <a:ext uri="{FF2B5EF4-FFF2-40B4-BE49-F238E27FC236}">
                  <a16:creationId xmlns:a16="http://schemas.microsoft.com/office/drawing/2014/main" id="{E793AC9E-ACAB-40B7-94FD-C2B2669C654C}"/>
                </a:ext>
              </a:extLst>
            </p:cNvPr>
            <p:cNvSpPr txBox="1"/>
            <p:nvPr/>
          </p:nvSpPr>
          <p:spPr>
            <a:xfrm>
              <a:off x="7093945" y="4126655"/>
              <a:ext cx="609600" cy="369332"/>
            </a:xfrm>
            <a:prstGeom prst="rect">
              <a:avLst/>
            </a:prstGeom>
            <a:noFill/>
          </p:spPr>
          <p:txBody>
            <a:bodyPr wrap="square">
              <a:spAutoFit/>
            </a:bodyPr>
            <a:lstStyle/>
            <a:p>
              <a:pPr>
                <a:lnSpc>
                  <a:spcPct val="100000"/>
                </a:lnSpc>
              </a:pPr>
              <a:r>
                <a:rPr lang="en-GB"/>
                <a:t>YOU</a:t>
              </a:r>
            </a:p>
          </p:txBody>
        </p:sp>
      </p:grpSp>
      <p:sp>
        <p:nvSpPr>
          <p:cNvPr id="33" name="Pratbubbla: rektangel med rundade hörn 32">
            <a:extLst>
              <a:ext uri="{FF2B5EF4-FFF2-40B4-BE49-F238E27FC236}">
                <a16:creationId xmlns:a16="http://schemas.microsoft.com/office/drawing/2014/main" id="{9C2B47DE-AB0B-47B9-891C-148150037046}"/>
              </a:ext>
            </a:extLst>
          </p:cNvPr>
          <p:cNvSpPr/>
          <p:nvPr/>
        </p:nvSpPr>
        <p:spPr>
          <a:xfrm>
            <a:off x="5883886" y="837325"/>
            <a:ext cx="2595716" cy="1370346"/>
          </a:xfrm>
          <a:prstGeom prst="wedgeRoundRectCallout">
            <a:avLst>
              <a:gd name="adj1" fmla="val -97107"/>
              <a:gd name="adj2" fmla="val 903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a:t>Network of SMEs</a:t>
            </a:r>
          </a:p>
        </p:txBody>
      </p:sp>
      <p:sp>
        <p:nvSpPr>
          <p:cNvPr id="4" name="Date Placeholder 3">
            <a:extLst>
              <a:ext uri="{FF2B5EF4-FFF2-40B4-BE49-F238E27FC236}">
                <a16:creationId xmlns:a16="http://schemas.microsoft.com/office/drawing/2014/main" id="{C61BB395-4CA2-49C8-BEEE-0872164CAA23}"/>
              </a:ext>
            </a:extLst>
          </p:cNvPr>
          <p:cNvSpPr>
            <a:spLocks noGrp="1"/>
          </p:cNvSpPr>
          <p:nvPr>
            <p:ph type="dt" sz="half" idx="10"/>
          </p:nvPr>
        </p:nvSpPr>
        <p:spPr/>
        <p:txBody>
          <a:bodyPr/>
          <a:lstStyle/>
          <a:p>
            <a:fld id="{A2D6E340-4874-44F7-8008-4CB2A1D6D530}" type="datetime1">
              <a:rPr lang="en-GB" smtClean="0"/>
              <a:t>24/05/2022</a:t>
            </a:fld>
            <a:endParaRPr lang="de-DE"/>
          </a:p>
        </p:txBody>
      </p:sp>
      <p:sp>
        <p:nvSpPr>
          <p:cNvPr id="10" name="Slide Number Placeholder 9">
            <a:extLst>
              <a:ext uri="{FF2B5EF4-FFF2-40B4-BE49-F238E27FC236}">
                <a16:creationId xmlns:a16="http://schemas.microsoft.com/office/drawing/2014/main" id="{3C8AA09E-5481-45C9-9D82-EEEA0EF00067}"/>
              </a:ext>
            </a:extLst>
          </p:cNvPr>
          <p:cNvSpPr>
            <a:spLocks noGrp="1"/>
          </p:cNvSpPr>
          <p:nvPr>
            <p:ph type="sldNum" sz="quarter" idx="11"/>
          </p:nvPr>
        </p:nvSpPr>
        <p:spPr/>
        <p:txBody>
          <a:bodyPr/>
          <a:lstStyle/>
          <a:p>
            <a:fld id="{CD13C9F6-DA1F-4969-8B21-2E803A8A69C8}" type="slidenum">
              <a:rPr lang="de-DE" smtClean="0"/>
              <a:t>9</a:t>
            </a:fld>
            <a:endParaRPr lang="de-DE"/>
          </a:p>
        </p:txBody>
      </p:sp>
      <p:sp>
        <p:nvSpPr>
          <p:cNvPr id="34" name="Rectangle 33">
            <a:extLst>
              <a:ext uri="{FF2B5EF4-FFF2-40B4-BE49-F238E27FC236}">
                <a16:creationId xmlns:a16="http://schemas.microsoft.com/office/drawing/2014/main" id="{4271EC42-90D6-4EC0-BDFC-9879879CD7A2}"/>
              </a:ext>
            </a:extLst>
          </p:cNvPr>
          <p:cNvSpPr/>
          <p:nvPr/>
        </p:nvSpPr>
        <p:spPr>
          <a:xfrm>
            <a:off x="11353800" y="626447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nl-NL"/>
          </a:p>
        </p:txBody>
      </p:sp>
    </p:spTree>
    <p:extLst>
      <p:ext uri="{BB962C8B-B14F-4D97-AF65-F5344CB8AC3E}">
        <p14:creationId xmlns:p14="http://schemas.microsoft.com/office/powerpoint/2010/main" val="3195391561"/>
      </p:ext>
    </p:extLst>
  </p:cSld>
  <p:clrMapOvr>
    <a:masterClrMapping/>
  </p:clrMapOvr>
</p:sld>
</file>

<file path=ppt/theme/theme1.xml><?xml version="1.0" encoding="utf-8"?>
<a:theme xmlns:a="http://schemas.openxmlformats.org/drawingml/2006/main" name="Office Theme">
  <a:themeElements>
    <a:clrScheme name="Gear@SME">
      <a:dk1>
        <a:srgbClr val="000000"/>
      </a:dk1>
      <a:lt1>
        <a:srgbClr val="FFFFFF"/>
      </a:lt1>
      <a:dk2>
        <a:srgbClr val="D8D8D8"/>
      </a:dk2>
      <a:lt2>
        <a:srgbClr val="FFFFFF"/>
      </a:lt2>
      <a:accent1>
        <a:srgbClr val="034EA2"/>
      </a:accent1>
      <a:accent2>
        <a:srgbClr val="8DC63F"/>
      </a:accent2>
      <a:accent3>
        <a:srgbClr val="FFF200"/>
      </a:accent3>
      <a:accent4>
        <a:srgbClr val="D8D8D8"/>
      </a:accent4>
      <a:accent5>
        <a:srgbClr val="B0A6FC"/>
      </a:accent5>
      <a:accent6>
        <a:srgbClr val="000000"/>
      </a:accent6>
      <a:hlink>
        <a:srgbClr val="034EA2"/>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_Gear at SME.pptx" id="{2466CD2E-B096-4247-B2C9-C9529DD77C41}" vid="{8F670339-F07E-49FD-9FED-80AD3D761FB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SharedWithUsers xmlns="20fcec41-f85f-4e4a-baed-46c3f55a210f">
      <UserInfo>
        <DisplayName>Jessica Johansson</DisplayName>
        <AccountId>135</AccountId>
        <AccountType/>
      </UserInfo>
      <UserInfo>
        <DisplayName>Ingrid Nyström</DisplayName>
        <AccountId>22</AccountId>
        <AccountType/>
      </UserInfo>
      <UserInfo>
        <DisplayName>Elin  Svensson</DisplayName>
        <AccountId>24</AccountId>
        <AccountType/>
      </UserInfo>
    </SharedWithUsers>
    <TNOC_ClusterName xmlns="2f6a910d-138e-42c1-8e8a-320c1b7cf3f7">H2020 Gear @ SME</TNOC_ClusterName>
    <TNOC_ClusterId xmlns="2f6a910d-138e-42c1-8e8a-320c1b7cf3f7">060.39963</TNOC_ClusterId>
    <cf581d8792c646118aad2c2c4ecdfa8c xmlns="20fcec41-f85f-4e4a-baed-46c3f55a210f">
      <Terms xmlns="http://schemas.microsoft.com/office/infopath/2007/PartnerControls"/>
    </cf581d8792c646118aad2c2c4ecdfa8c>
    <TaxCatchAll xmlns="20fcec41-f85f-4e4a-baed-46c3f55a210f">
      <Value>5</Value>
      <Value>1</Value>
    </TaxCatchAll>
    <lca20d149a844688b6abf34073d5c21d xmlns="20fcec41-f85f-4e4a-baed-46c3f55a210f">
      <Terms xmlns="http://schemas.microsoft.com/office/infopath/2007/PartnerControls"/>
    </lca20d149a844688b6abf34073d5c21d>
    <bac4ab11065f4f6c809c820c57e320e5 xmlns="20fcec41-f85f-4e4a-baed-46c3f55a210f">
      <Terms xmlns="http://schemas.microsoft.com/office/infopath/2007/PartnerControls"/>
    </bac4ab11065f4f6c809c820c57e320e5>
    <h15fbb78f4cb41d290e72f301ea2865f xmlns="20fcec41-f85f-4e4a-baed-46c3f55a210f">
      <Terms xmlns="http://schemas.microsoft.com/office/infopath/2007/PartnerControls">
        <TermInfo xmlns="http://schemas.microsoft.com/office/infopath/2007/PartnerControls">
          <TermName xmlns="http://schemas.microsoft.com/office/infopath/2007/PartnerControls">Project</TermName>
          <TermId xmlns="http://schemas.microsoft.com/office/infopath/2007/PartnerControls">fa11c4c9-105f-402c-bb40-9a56b4989397</TermId>
        </TermInfo>
      </Terms>
    </h15fbb78f4cb41d290e72f301ea2865f>
    <n2a7a23bcc2241cb9261f9a914c7c1bb xmlns="20fcec41-f85f-4e4a-baed-46c3f55a210f">
      <Terms xmlns="http://schemas.microsoft.com/office/infopath/2007/PartnerControls">
        <TermInfo xmlns="http://schemas.microsoft.com/office/infopath/2007/PartnerControls">
          <TermName xmlns="http://schemas.microsoft.com/office/infopath/2007/PartnerControls">TNO Internal</TermName>
          <TermId xmlns="http://schemas.microsoft.com/office/infopath/2007/PartnerControls">1a23c89f-ef54-4907-86fd-8242403ff722</TermId>
        </TermInfo>
      </Terms>
    </n2a7a23bcc2241cb9261f9a914c7c1bb>
    <_dlc_DocId xmlns="20fcec41-f85f-4e4a-baed-46c3f55a210f">YTR3EE4ESRNX-1564339760-6067</_dlc_DocId>
    <_dlc_DocIdUrl xmlns="20fcec41-f85f-4e4a-baed-46c3f55a210f">
      <Url>https://365tno.sharepoint.com/teams/P060.39963/_layouts/15/DocIdRedir.aspx?ID=YTR3EE4ESRNX-1564339760-6067</Url>
      <Description>YTR3EE4ESRNX-1564339760-6067</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Team Document" ma:contentTypeID="0x010100A35317DCC28344A7B82488658A034A5C0100BB56C1FCB425E542A9558D1DA173B4CA" ma:contentTypeVersion="13" ma:contentTypeDescription=" " ma:contentTypeScope="" ma:versionID="6fe8e71d951c552dbebac3f3b55a111b">
  <xsd:schema xmlns:xsd="http://www.w3.org/2001/XMLSchema" xmlns:xs="http://www.w3.org/2001/XMLSchema" xmlns:p="http://schemas.microsoft.com/office/2006/metadata/properties" xmlns:ns2="20fcec41-f85f-4e4a-baed-46c3f55a210f" xmlns:ns3="2f6a910d-138e-42c1-8e8a-320c1b7cf3f7" xmlns:ns5="3e7e99e2-84f1-4bc6-ad05-842ea90814d1" targetNamespace="http://schemas.microsoft.com/office/2006/metadata/properties" ma:root="true" ma:fieldsID="ffc7ce3919f0c4a22686ef0e73f4e697" ns2:_="" ns3:_="" ns5:_="">
    <xsd:import namespace="20fcec41-f85f-4e4a-baed-46c3f55a210f"/>
    <xsd:import namespace="2f6a910d-138e-42c1-8e8a-320c1b7cf3f7"/>
    <xsd:import namespace="3e7e99e2-84f1-4bc6-ad05-842ea90814d1"/>
    <xsd:element name="properties">
      <xsd:complexType>
        <xsd:sequence>
          <xsd:element name="documentManagement">
            <xsd:complexType>
              <xsd:all>
                <xsd:element ref="ns2:_dlc_DocId" minOccurs="0"/>
                <xsd:element ref="ns2:_dlc_DocIdUrl" minOccurs="0"/>
                <xsd:element ref="ns2:_dlc_DocIdPersistId" minOccurs="0"/>
                <xsd:element ref="ns3:TNOC_ClusterName" minOccurs="0"/>
                <xsd:element ref="ns3:TNOC_ClusterId" minOccurs="0"/>
                <xsd:element ref="ns2:h15fbb78f4cb41d290e72f301ea2865f" minOccurs="0"/>
                <xsd:element ref="ns2:TaxCatchAll" minOccurs="0"/>
                <xsd:element ref="ns2:TaxCatchAllLabel" minOccurs="0"/>
                <xsd:element ref="ns2:n2a7a23bcc2241cb9261f9a914c7c1bb" minOccurs="0"/>
                <xsd:element ref="ns2:lca20d149a844688b6abf34073d5c21d" minOccurs="0"/>
                <xsd:element ref="ns2:cf581d8792c646118aad2c2c4ecdfa8c" minOccurs="0"/>
                <xsd:element ref="ns2:bac4ab11065f4f6c809c820c57e320e5" minOccurs="0"/>
                <xsd:element ref="ns5:MediaServiceMetadata" minOccurs="0"/>
                <xsd:element ref="ns5:MediaServiceFastMetadata" minOccurs="0"/>
                <xsd:element ref="ns2:SharedWithUsers" minOccurs="0"/>
                <xsd:element ref="ns2:SharedWithDetails" minOccurs="0"/>
                <xsd:element ref="ns5:MediaServiceAutoTags" minOccurs="0"/>
                <xsd:element ref="ns5:MediaServiceOCR" minOccurs="0"/>
                <xsd:element ref="ns5:MediaServiceGenerationTime" minOccurs="0"/>
                <xsd:element ref="ns5:MediaServiceEventHashCode" minOccurs="0"/>
                <xsd:element ref="ns5:MediaServiceAutoKeyPoints" minOccurs="0"/>
                <xsd:element ref="ns5:MediaServiceKeyPoints" minOccurs="0"/>
                <xsd:element ref="ns5:MediaServiceDateTaken" minOccurs="0"/>
                <xsd:element ref="ns5: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fcec41-f85f-4e4a-baed-46c3f55a210f"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15fbb78f4cb41d290e72f301ea2865f" ma:index="13" nillable="true" ma:taxonomy="true" ma:internalName="h15fbb78f4cb41d290e72f301ea2865f" ma:taxonomyFieldName="TNOC_ClusterType" ma:displayName="Cluster type" ma:default="1;#Project|fa11c4c9-105f-402c-bb40-9a56b4989397" ma:fieldId="{115fbb78-f4cb-41d2-90e7-2f301ea2865f}" ma:sspId="7378aa68-586f-4892-bb77-0985b40f41a6" ma:termSetId="e7feef8e-5ede-44cd-b7d5-7ed7dacef0b4"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a60bc039-3056-4f5a-b7d5-24b3fbca7ea4}" ma:internalName="TaxCatchAll" ma:showField="CatchAllData" ma:web="20fcec41-f85f-4e4a-baed-46c3f55a210f">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a60bc039-3056-4f5a-b7d5-24b3fbca7ea4}" ma:internalName="TaxCatchAllLabel" ma:readOnly="true" ma:showField="CatchAllDataLabel" ma:web="20fcec41-f85f-4e4a-baed-46c3f55a210f">
      <xsd:complexType>
        <xsd:complexContent>
          <xsd:extension base="dms:MultiChoiceLookup">
            <xsd:sequence>
              <xsd:element name="Value" type="dms:Lookup" maxOccurs="unbounded" minOccurs="0" nillable="true"/>
            </xsd:sequence>
          </xsd:extension>
        </xsd:complexContent>
      </xsd:complexType>
    </xsd:element>
    <xsd:element name="n2a7a23bcc2241cb9261f9a914c7c1bb" ma:index="17" nillable="true" ma:taxonomy="true" ma:internalName="n2a7a23bcc2241cb9261f9a914c7c1bb" ma:taxonomyFieldName="TNOC_DocumentClassification" ma:displayName="Document classification" ma:default="5;#TNO Internal|1a23c89f-ef54-4907-86fd-8242403ff722" ma:fieldId="{72a7a23b-cc22-41cb-9261-f9a914c7c1bb}" ma:sspId="7378aa68-586f-4892-bb77-0985b40f41a6" ma:termSetId="ff8f31fd-7572-41dc-9fe4-bd4c6d280f39" ma:anchorId="00000000-0000-0000-0000-000000000000" ma:open="false" ma:isKeyword="false">
      <xsd:complexType>
        <xsd:sequence>
          <xsd:element ref="pc:Terms" minOccurs="0" maxOccurs="1"/>
        </xsd:sequence>
      </xsd:complexType>
    </xsd:element>
    <xsd:element name="lca20d149a844688b6abf34073d5c21d" ma:index="19" nillable="true" ma:taxonomy="true" ma:internalName="lca20d149a844688b6abf34073d5c21d" ma:taxonomyFieldName="TNOC_DocumentType" ma:displayName="Document type" ma:fieldId="{5ca20d14-9a84-4688-b6ab-f34073d5c21d}" ma:sspId="7378aa68-586f-4892-bb77-0985b40f41a6" ma:termSetId="e8a13a9e-c4f3-4184-b8d9-8210abad4948" ma:anchorId="00000000-0000-0000-0000-000000000000" ma:open="false" ma:isKeyword="false">
      <xsd:complexType>
        <xsd:sequence>
          <xsd:element ref="pc:Terms" minOccurs="0" maxOccurs="1"/>
        </xsd:sequence>
      </xsd:complexType>
    </xsd:element>
    <xsd:element name="cf581d8792c646118aad2c2c4ecdfa8c" ma:index="22" nillable="true" ma:taxonomy="true" ma:internalName="cf581d8792c646118aad2c2c4ecdfa8c" ma:taxonomyFieldName="TNOC_DocumentSetType" ma:displayName="Document set type" ma:readOnly="false" ma:fieldId="{cf581d87-92c6-4611-8aad-2c2c4ecdfa8c}" ma:sspId="7378aa68-586f-4892-bb77-0985b40f41a6" ma:termSetId="a8d4306b-62bf-468f-9587-ff078c864327" ma:anchorId="00000000-0000-0000-0000-000000000000" ma:open="false" ma:isKeyword="false">
      <xsd:complexType>
        <xsd:sequence>
          <xsd:element ref="pc:Terms" minOccurs="0" maxOccurs="1"/>
        </xsd:sequence>
      </xsd:complexType>
    </xsd:element>
    <xsd:element name="bac4ab11065f4f6c809c820c57e320e5" ma:index="24" nillable="true" ma:taxonomy="true" ma:internalName="bac4ab11065f4f6c809c820c57e320e5" ma:taxonomyFieldName="TNOC_DocumentCategory" ma:displayName="Document category" ma:fieldId="{bac4ab11-065f-4f6c-809c-820c57e320e5}" ma:sspId="7378aa68-586f-4892-bb77-0985b40f41a6" ma:termSetId="94d42b6a-4155-4fa6-95e9-087bc306ceb3" ma:anchorId="00000000-0000-0000-0000-000000000000" ma:open="false" ma:isKeyword="false">
      <xsd:complexType>
        <xsd:sequence>
          <xsd:element ref="pc:Terms" minOccurs="0" maxOccurs="1"/>
        </xsd:sequence>
      </xsd:complexType>
    </xsd:element>
    <xsd:element name="SharedWithUsers" ma:index="2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f6a910d-138e-42c1-8e8a-320c1b7cf3f7" elementFormDefault="qualified">
    <xsd:import namespace="http://schemas.microsoft.com/office/2006/documentManagement/types"/>
    <xsd:import namespace="http://schemas.microsoft.com/office/infopath/2007/PartnerControls"/>
    <xsd:element name="TNOC_ClusterName" ma:index="11" nillable="true" ma:displayName="Cluster name" ma:default="H2020 - EE8 SME Capacity Building" ma:internalName="TNOC_ClusterName">
      <xsd:simpleType>
        <xsd:restriction base="dms:Text">
          <xsd:maxLength value="255"/>
        </xsd:restriction>
      </xsd:simpleType>
    </xsd:element>
    <xsd:element name="TNOC_ClusterId" ma:index="12" nillable="true" ma:displayName="Cluster ID" ma:default="060.39963" ma:internalName="TNOC_Cluster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e7e99e2-84f1-4bc6-ad05-842ea90814d1" elementFormDefault="qualified">
    <xsd:import namespace="http://schemas.microsoft.com/office/2006/documentManagement/types"/>
    <xsd:import namespace="http://schemas.microsoft.com/office/infopath/2007/PartnerControls"/>
    <xsd:element name="MediaServiceMetadata" ma:index="26" nillable="true" ma:displayName="MediaServiceMetadata" ma:hidden="true" ma:internalName="MediaServiceMetadata" ma:readOnly="true">
      <xsd:simpleType>
        <xsd:restriction base="dms:Note"/>
      </xsd:simpleType>
    </xsd:element>
    <xsd:element name="MediaServiceFastMetadata" ma:index="27" nillable="true" ma:displayName="MediaServiceFastMetadata" ma:hidden="true" ma:internalName="MediaServiceFastMetadata" ma:readOnly="true">
      <xsd:simpleType>
        <xsd:restriction base="dms:Note"/>
      </xsd:simpleType>
    </xsd:element>
    <xsd:element name="MediaServiceAutoTags" ma:index="30" nillable="true" ma:displayName="Tags" ma:internalName="MediaServiceAutoTags" ma:readOnly="true">
      <xsd:simpleType>
        <xsd:restriction base="dms:Text"/>
      </xsd:simpleType>
    </xsd:element>
    <xsd:element name="MediaServiceOCR" ma:index="31" nillable="true" ma:displayName="Extracted Text" ma:internalName="MediaServiceOCR" ma:readOnly="true">
      <xsd:simpleType>
        <xsd:restriction base="dms:Note">
          <xsd:maxLength value="255"/>
        </xsd:restriction>
      </xsd:simpleType>
    </xsd:element>
    <xsd:element name="MediaServiceGenerationTime" ma:index="32" nillable="true" ma:displayName="MediaServiceGenerationTime" ma:hidden="true" ma:internalName="MediaServiceGenerationTime" ma:readOnly="true">
      <xsd:simpleType>
        <xsd:restriction base="dms:Text"/>
      </xsd:simpleType>
    </xsd:element>
    <xsd:element name="MediaServiceEventHashCode" ma:index="33" nillable="true" ma:displayName="MediaServiceEventHashCode" ma:hidden="true" ma:internalName="MediaServiceEventHashCode" ma:readOnly="true">
      <xsd:simpleType>
        <xsd:restriction base="dms:Text"/>
      </xsd:simpleType>
    </xsd:element>
    <xsd:element name="MediaServiceAutoKeyPoints" ma:index="34" nillable="true" ma:displayName="MediaServiceAutoKeyPoints" ma:hidden="true" ma:internalName="MediaServiceAutoKeyPoints" ma:readOnly="true">
      <xsd:simpleType>
        <xsd:restriction base="dms:Note"/>
      </xsd:simpleType>
    </xsd:element>
    <xsd:element name="MediaServiceKeyPoints" ma:index="35" nillable="true" ma:displayName="KeyPoints" ma:internalName="MediaServiceKeyPoints" ma:readOnly="true">
      <xsd:simpleType>
        <xsd:restriction base="dms:Note">
          <xsd:maxLength value="255"/>
        </xsd:restriction>
      </xsd:simpleType>
    </xsd:element>
    <xsd:element name="MediaServiceDateTaken" ma:index="36" nillable="true" ma:displayName="MediaServiceDateTaken" ma:hidden="true" ma:internalName="MediaServiceDateTaken" ma:readOnly="true">
      <xsd:simpleType>
        <xsd:restriction base="dms:Text"/>
      </xsd:simpleType>
    </xsd:element>
    <xsd:element name="MediaServiceLocation" ma:index="3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1"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C011C83-A1FB-4EEA-B6E1-9E0E9AC4CDC2}">
  <ds:schemaRefs>
    <ds:schemaRef ds:uri="http://schemas.microsoft.com/sharepoint/events"/>
  </ds:schemaRefs>
</ds:datastoreItem>
</file>

<file path=customXml/itemProps2.xml><?xml version="1.0" encoding="utf-8"?>
<ds:datastoreItem xmlns:ds="http://schemas.openxmlformats.org/officeDocument/2006/customXml" ds:itemID="{A92D8B03-84C2-4EB8-8012-90F455648D5E}">
  <ds:schemaRefs>
    <ds:schemaRef ds:uri="20fcec41-f85f-4e4a-baed-46c3f55a210f"/>
    <ds:schemaRef ds:uri="2f6a910d-138e-42c1-8e8a-320c1b7cf3f7"/>
    <ds:schemaRef ds:uri="8fc34577-6786-4b00-b3f8-060776f73962"/>
    <ds:schemaRef ds:uri="d713b90b-5d21-4926-a72f-7b900ab12af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B1298D42-A310-4A1C-BBB9-44AA3567C02A}">
  <ds:schemaRefs>
    <ds:schemaRef ds:uri="http://schemas.microsoft.com/sharepoint/v3/contenttype/forms"/>
  </ds:schemaRefs>
</ds:datastoreItem>
</file>

<file path=customXml/itemProps4.xml><?xml version="1.0" encoding="utf-8"?>
<ds:datastoreItem xmlns:ds="http://schemas.openxmlformats.org/officeDocument/2006/customXml" ds:itemID="{5A7FB8E2-9965-42B5-87D6-CC3CCD52DBB2}">
  <ds:schemaRefs>
    <ds:schemaRef ds:uri="20fcec41-f85f-4e4a-baed-46c3f55a210f"/>
    <ds:schemaRef ds:uri="2f6a910d-138e-42c1-8e8a-320c1b7cf3f7"/>
    <ds:schemaRef ds:uri="3e7e99e2-84f1-4bc6-ad05-842ea90814d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TotalTime>
  <Words>11197</Words>
  <Application>Microsoft Office PowerPoint</Application>
  <PresentationFormat>Widescreen</PresentationFormat>
  <Paragraphs>924</Paragraphs>
  <Slides>47</Slides>
  <Notes>45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47</vt:i4>
      </vt:variant>
    </vt:vector>
  </HeadingPairs>
  <TitlesOfParts>
    <vt:vector size="57" baseType="lpstr">
      <vt:lpstr>Arial</vt:lpstr>
      <vt:lpstr>Arial Narrow</vt:lpstr>
      <vt:lpstr>Calibri</vt:lpstr>
      <vt:lpstr>Calibri Light</vt:lpstr>
      <vt:lpstr>Century Gothic</vt:lpstr>
      <vt:lpstr>MetaNormal-Roman</vt:lpstr>
      <vt:lpstr>Noto Sans</vt:lpstr>
      <vt:lpstr>Symbol</vt:lpstr>
      <vt:lpstr>Wingdings</vt:lpstr>
      <vt:lpstr>Office Theme</vt:lpstr>
      <vt:lpstr>Important to think of when preparing for this training (1/2)</vt:lpstr>
      <vt:lpstr>Important to think of when preparing for this training (2/2)</vt:lpstr>
      <vt:lpstr>Messages to convey in this training</vt:lpstr>
      <vt:lpstr>Saving energy together: Why  Overview of steps and activities</vt:lpstr>
      <vt:lpstr>Saving energy together: Establishing Energy Collectives</vt:lpstr>
      <vt:lpstr>Saving energy together  – Why, what and who</vt:lpstr>
      <vt:lpstr>Who are we?</vt:lpstr>
      <vt:lpstr>What do we mean by “saving energy together”?</vt:lpstr>
      <vt:lpstr>Trusted Partner</vt:lpstr>
      <vt:lpstr>Examples</vt:lpstr>
      <vt:lpstr>WHY is it relevant to…</vt:lpstr>
      <vt:lpstr>Why save energy?</vt:lpstr>
      <vt:lpstr>Why save energy in SMEs?</vt:lpstr>
      <vt:lpstr>Why Energy Efficiency in SMEs?</vt:lpstr>
      <vt:lpstr>Why save energy? – What’s in it for the SMEs?</vt:lpstr>
      <vt:lpstr>Why save energy?</vt:lpstr>
      <vt:lpstr>Why save energy? – What’s in it for you (as Trusted Partner)?</vt:lpstr>
      <vt:lpstr>Why together?</vt:lpstr>
      <vt:lpstr>Why together? - Benefits of the collective approach</vt:lpstr>
      <vt:lpstr>“Together” – it works!</vt:lpstr>
      <vt:lpstr>Reflect Together</vt:lpstr>
      <vt:lpstr>What are the collective activities… …that help saving energy together?</vt:lpstr>
      <vt:lpstr>WHAT do we mean by a collective approach?</vt:lpstr>
      <vt:lpstr>Activities in a collective approach</vt:lpstr>
      <vt:lpstr>Examples – Services and activities</vt:lpstr>
      <vt:lpstr>WHO can be involved?</vt:lpstr>
      <vt:lpstr>Trusted Partner</vt:lpstr>
      <vt:lpstr>Involve relevant stakeholders For example: Energy Services Suppliers</vt:lpstr>
      <vt:lpstr>Examples in different contexts</vt:lpstr>
      <vt:lpstr>Organizing your work – and work together to</vt:lpstr>
      <vt:lpstr>Example: Development of organization and activities</vt:lpstr>
      <vt:lpstr>Key take-aways</vt:lpstr>
      <vt:lpstr>Questions &amp; Feedback</vt:lpstr>
      <vt:lpstr>PowerPoint Presentation</vt:lpstr>
      <vt:lpstr>Main source of information</vt:lpstr>
      <vt:lpstr>Trusted Partner Assessment Guide</vt:lpstr>
      <vt:lpstr>Roveri Industrial district</vt:lpstr>
      <vt:lpstr>Macrolotto of Prato</vt:lpstr>
      <vt:lpstr>Oradea Industrial Platforms</vt:lpstr>
      <vt:lpstr>Platform Ondernemend Meierijstad</vt:lpstr>
      <vt:lpstr>17.000 PV panels (&amp; LED &amp; 5 heat pumps) in Wateringen</vt:lpstr>
      <vt:lpstr>Collective PV purchasing in Amersfoort</vt:lpstr>
      <vt:lpstr>10.000 m2 PV on Business Park IJsselveld</vt:lpstr>
      <vt:lpstr>District Heating for new Business Area Schoterhoek II</vt:lpstr>
      <vt:lpstr>Heat-cold exchange network in Heerhugowaard</vt:lpstr>
      <vt:lpstr>Berlin Adlershof Science City</vt:lpstr>
      <vt:lpstr>Null Emission Motzener straße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Brüning-Pfeiffer, Anna</dc:creator>
  <cp:lastModifiedBy>Cox, E.P. (Evie)</cp:lastModifiedBy>
  <cp:revision>1</cp:revision>
  <dcterms:created xsi:type="dcterms:W3CDTF">2020-12-02T13:23:48Z</dcterms:created>
  <dcterms:modified xsi:type="dcterms:W3CDTF">2022-05-24T14:49:53Z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0x010100A35317DCC28344A7B82488658A034A5C0100BB56C1FCB425E542A9558D1DA173B4CA</vt:lpwstr>
  </property>
  <property fmtid="{D5CDD505-2E9C-101B-9397-08002B2CF9AE}" pid="3" name="TNOC_DocumentClassification">
    <vt:lpwstr>5;#TNO Internal|1a23c89f-ef54-4907-86fd-8242403ff722</vt:lpwstr>
  </property>
  <property fmtid="{D5CDD505-2E9C-101B-9397-08002B2CF9AE}" pid="4" name="TNOC_ClusterType">
    <vt:lpwstr>1;#Project|fa11c4c9-105f-402c-bb40-9a56b4989397</vt:lpwstr>
  </property>
  <property fmtid="{D5CDD505-2E9C-101B-9397-08002B2CF9AE}" pid="5" name="_dlc_DocIdItemGuid">
    <vt:lpwstr>12362a3b-ca6d-4854-ad10-714a4f1a6f3c</vt:lpwstr>
  </property>
  <property fmtid="{D5CDD505-2E9C-101B-9397-08002B2CF9AE}" pid="6" name="TNOC_DocumentType">
    <vt:lpwstr/>
  </property>
  <property fmtid="{D5CDD505-2E9C-101B-9397-08002B2CF9AE}" pid="7" name="TNOC_DocumentCategory">
    <vt:lpwstr/>
  </property>
  <property fmtid="{D5CDD505-2E9C-101B-9397-08002B2CF9AE}" pid="8" name="TNOC_DocumentSetType">
    <vt:lpwstr/>
  </property>
</Properties>
</file>